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744" r:id="rId1"/>
  </p:sldMasterIdLst>
  <p:notesMasterIdLst>
    <p:notesMasterId r:id="rId45"/>
  </p:notesMasterIdLst>
  <p:sldIdLst>
    <p:sldId id="256" r:id="rId2"/>
    <p:sldId id="396" r:id="rId3"/>
    <p:sldId id="371" r:id="rId4"/>
    <p:sldId id="336" r:id="rId5"/>
    <p:sldId id="374" r:id="rId6"/>
    <p:sldId id="391" r:id="rId7"/>
    <p:sldId id="376" r:id="rId8"/>
    <p:sldId id="377" r:id="rId9"/>
    <p:sldId id="379" r:id="rId10"/>
    <p:sldId id="380" r:id="rId11"/>
    <p:sldId id="384" r:id="rId12"/>
    <p:sldId id="381" r:id="rId13"/>
    <p:sldId id="382" r:id="rId14"/>
    <p:sldId id="383" r:id="rId15"/>
    <p:sldId id="389" r:id="rId16"/>
    <p:sldId id="401" r:id="rId17"/>
    <p:sldId id="402" r:id="rId18"/>
    <p:sldId id="258" r:id="rId19"/>
    <p:sldId id="403" r:id="rId20"/>
    <p:sldId id="404" r:id="rId21"/>
    <p:sldId id="405" r:id="rId22"/>
    <p:sldId id="406" r:id="rId23"/>
    <p:sldId id="370" r:id="rId24"/>
    <p:sldId id="392" r:id="rId25"/>
    <p:sldId id="351" r:id="rId26"/>
    <p:sldId id="395" r:id="rId27"/>
    <p:sldId id="368" r:id="rId28"/>
    <p:sldId id="269" r:id="rId29"/>
    <p:sldId id="411" r:id="rId30"/>
    <p:sldId id="354" r:id="rId31"/>
    <p:sldId id="266" r:id="rId32"/>
    <p:sldId id="357" r:id="rId33"/>
    <p:sldId id="364" r:id="rId34"/>
    <p:sldId id="412" r:id="rId35"/>
    <p:sldId id="413" r:id="rId36"/>
    <p:sldId id="415" r:id="rId37"/>
    <p:sldId id="360" r:id="rId38"/>
    <p:sldId id="361" r:id="rId39"/>
    <p:sldId id="416" r:id="rId40"/>
    <p:sldId id="259" r:id="rId41"/>
    <p:sldId id="408" r:id="rId42"/>
    <p:sldId id="409" r:id="rId43"/>
    <p:sldId id="373" r:id="rId4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2D00"/>
    <a:srgbClr val="D7F544"/>
    <a:srgbClr val="E5FD98"/>
    <a:srgbClr val="EE2D00"/>
    <a:srgbClr val="B46C0C"/>
    <a:srgbClr val="FFFF66"/>
    <a:srgbClr val="FF3300"/>
    <a:srgbClr val="E84828"/>
    <a:srgbClr val="264264"/>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4710" autoAdjust="0"/>
  </p:normalViewPr>
  <p:slideViewPr>
    <p:cSldViewPr>
      <p:cViewPr varScale="1">
        <p:scale>
          <a:sx n="129" d="100"/>
          <a:sy n="129" d="100"/>
        </p:scale>
        <p:origin x="172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E0A440-875B-445D-B9A6-61FE9A82410D}" type="datetimeFigureOut">
              <a:rPr lang="es-ES" smtClean="0"/>
              <a:t>20/5/19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52971D-7D9D-439C-9DCA-2926C0E82BF7}" type="slidenum">
              <a:rPr lang="es-ES" smtClean="0"/>
              <a:t>‹#›</a:t>
            </a:fld>
            <a:endParaRPr lang="es-ES"/>
          </a:p>
        </p:txBody>
      </p:sp>
    </p:spTree>
    <p:extLst>
      <p:ext uri="{BB962C8B-B14F-4D97-AF65-F5344CB8AC3E}">
        <p14:creationId xmlns:p14="http://schemas.microsoft.com/office/powerpoint/2010/main" val="5309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CARMEN</a:t>
            </a:r>
          </a:p>
        </p:txBody>
      </p:sp>
      <p:sp>
        <p:nvSpPr>
          <p:cNvPr id="4" name="Slide Number Placeholder 3"/>
          <p:cNvSpPr>
            <a:spLocks noGrp="1"/>
          </p:cNvSpPr>
          <p:nvPr>
            <p:ph type="sldNum" sz="quarter" idx="10"/>
          </p:nvPr>
        </p:nvSpPr>
        <p:spPr/>
        <p:txBody>
          <a:bodyPr/>
          <a:lstStyle/>
          <a:p>
            <a:fld id="{83410876-E304-4890-88AF-FD55CA60C1F2}" type="slidenum">
              <a:rPr lang="it-IT" smtClean="0"/>
              <a:pPr/>
              <a:t>33</a:t>
            </a:fld>
            <a:endParaRPr lang="it-IT"/>
          </a:p>
        </p:txBody>
      </p:sp>
    </p:spTree>
    <p:extLst>
      <p:ext uri="{BB962C8B-B14F-4D97-AF65-F5344CB8AC3E}">
        <p14:creationId xmlns:p14="http://schemas.microsoft.com/office/powerpoint/2010/main" val="3641441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97DE30-0BE8-4B87-B61A-0A2DDE7B458B}" type="datetimeFigureOut">
              <a:rPr lang="it-IT" smtClean="0"/>
              <a:pPr/>
              <a:t>20/05/19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97DE30-0BE8-4B87-B61A-0A2DDE7B458B}" type="datetimeFigureOut">
              <a:rPr lang="it-IT" smtClean="0"/>
              <a:pPr/>
              <a:t>20/05/19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97DE30-0BE8-4B87-B61A-0A2DDE7B458B}" type="datetimeFigureOut">
              <a:rPr lang="it-IT" smtClean="0"/>
              <a:pPr/>
              <a:t>20/05/19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97DE30-0BE8-4B87-B61A-0A2DDE7B458B}" type="datetimeFigureOut">
              <a:rPr lang="it-IT" smtClean="0"/>
              <a:pPr/>
              <a:t>20/05/19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97DE30-0BE8-4B87-B61A-0A2DDE7B458B}" type="datetimeFigureOut">
              <a:rPr lang="it-IT" smtClean="0"/>
              <a:pPr/>
              <a:t>20/05/19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97DE30-0BE8-4B87-B61A-0A2DDE7B458B}" type="datetimeFigureOut">
              <a:rPr lang="it-IT" smtClean="0"/>
              <a:pPr/>
              <a:t>20/05/19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97DE30-0BE8-4B87-B61A-0A2DDE7B458B}" type="datetimeFigureOut">
              <a:rPr lang="it-IT" smtClean="0"/>
              <a:pPr/>
              <a:t>20/05/19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97DE30-0BE8-4B87-B61A-0A2DDE7B458B}" type="datetimeFigureOut">
              <a:rPr lang="it-IT" smtClean="0"/>
              <a:pPr/>
              <a:t>20/05/19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7DE30-0BE8-4B87-B61A-0A2DDE7B458B}" type="datetimeFigureOut">
              <a:rPr lang="it-IT" smtClean="0"/>
              <a:pPr/>
              <a:t>20/05/19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97DE30-0BE8-4B87-B61A-0A2DDE7B458B}" type="datetimeFigureOut">
              <a:rPr lang="it-IT" smtClean="0"/>
              <a:pPr/>
              <a:t>20/05/19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97DE30-0BE8-4B87-B61A-0A2DDE7B458B}" type="datetimeFigureOut">
              <a:rPr lang="it-IT" smtClean="0"/>
              <a:pPr/>
              <a:t>20/05/19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3018341-CF31-4D12-A96F-8961EB667BFD}"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7DE30-0BE8-4B87-B61A-0A2DDE7B458B}" type="datetimeFigureOut">
              <a:rPr lang="it-IT" smtClean="0"/>
              <a:pPr/>
              <a:t>20/05/19</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18341-CF31-4D12-A96F-8961EB667BFD}" type="slidenum">
              <a:rPr lang="it-IT" smtClean="0"/>
              <a:pPr/>
              <a:t>‹#›</a:t>
            </a:fld>
            <a:endParaRPr lang="it-IT"/>
          </a:p>
        </p:txBody>
      </p:sp>
    </p:spTree>
    <p:extLst>
      <p:ext uri="{BB962C8B-B14F-4D97-AF65-F5344CB8AC3E}">
        <p14:creationId xmlns:p14="http://schemas.microsoft.com/office/powerpoint/2010/main" val="7389816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1.jpe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october2019.v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8.jpe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jpeg"/><Relationship Id="rId5" Type="http://schemas.microsoft.com/office/2007/relationships/hdphoto" Target="../media/hdphoto6.wdp"/><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6.jpeg"/><Relationship Id="rId5" Type="http://schemas.microsoft.com/office/2007/relationships/hdphoto" Target="../media/hdphoto10.wdp"/><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jpe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1">
                <a:shade val="45000"/>
                <a:satMod val="135000"/>
              </a:schemeClr>
              <a:prstClr val="white"/>
            </a:duotone>
          </a:blip>
          <a:srcRect l="2476" t="30159" r="21882" b="49237"/>
          <a:stretch>
            <a:fillRect/>
          </a:stretch>
        </p:blipFill>
        <p:spPr>
          <a:xfrm>
            <a:off x="0" y="-243408"/>
            <a:ext cx="9324528" cy="1080120"/>
          </a:xfrm>
          <a:prstGeom prst="rect">
            <a:avLst/>
          </a:prstGeom>
          <a:effectLst>
            <a:softEdge rad="127000"/>
          </a:effectLst>
        </p:spPr>
      </p:pic>
      <p:pic>
        <p:nvPicPr>
          <p:cNvPr id="6" name="Immagine 5" descr="internacional.jpg"/>
          <p:cNvPicPr>
            <a:picLocks noChangeAspect="1"/>
          </p:cNvPicPr>
          <p:nvPr/>
        </p:nvPicPr>
        <p:blipFill>
          <a:blip r:embed="rId2" cstate="print">
            <a:duotone>
              <a:schemeClr val="accent1">
                <a:shade val="45000"/>
                <a:satMod val="135000"/>
              </a:schemeClr>
              <a:prstClr val="white"/>
            </a:duotone>
          </a:blip>
          <a:srcRect l="4961" t="1087" r="35110" b="-8785"/>
          <a:stretch>
            <a:fillRect/>
          </a:stretch>
        </p:blipFill>
        <p:spPr>
          <a:xfrm>
            <a:off x="-1116632" y="-819472"/>
            <a:ext cx="11233248" cy="8280920"/>
          </a:xfrm>
          <a:prstGeom prst="rect">
            <a:avLst/>
          </a:prstGeom>
          <a:ln>
            <a:noFill/>
          </a:ln>
          <a:effectLst>
            <a:softEdge rad="635000"/>
          </a:effectLst>
        </p:spPr>
      </p:pic>
      <p:pic>
        <p:nvPicPr>
          <p:cNvPr id="10" name="Immagine 9" descr="pies1.jpg"/>
          <p:cNvPicPr>
            <a:picLocks noChangeAspect="1"/>
          </p:cNvPicPr>
          <p:nvPr/>
        </p:nvPicPr>
        <p:blipFill>
          <a:blip r:embed="rId3" cstate="print">
            <a:lum/>
          </a:blip>
          <a:srcRect l="-9717" r="-6889" b="-7956"/>
          <a:stretch>
            <a:fillRect/>
          </a:stretch>
        </p:blipFill>
        <p:spPr>
          <a:xfrm>
            <a:off x="-1044624" y="1543790"/>
            <a:ext cx="10945216" cy="6493722"/>
          </a:xfrm>
          <a:prstGeom prst="rect">
            <a:avLst/>
          </a:prstGeom>
          <a:effectLst>
            <a:softEdge rad="317500"/>
          </a:effectLst>
        </p:spPr>
      </p:pic>
      <p:sp>
        <p:nvSpPr>
          <p:cNvPr id="11" name="CasellaDiTesto 10"/>
          <p:cNvSpPr txBox="1"/>
          <p:nvPr/>
        </p:nvSpPr>
        <p:spPr>
          <a:xfrm>
            <a:off x="90264" y="-27384"/>
            <a:ext cx="9144000" cy="6043193"/>
          </a:xfrm>
          <a:prstGeom prst="rect">
            <a:avLst/>
          </a:prstGeom>
          <a:noFill/>
          <a:effectLst>
            <a:outerShdw blurRad="50800" dist="38100" dir="10800000" algn="r" rotWithShape="0">
              <a:prstClr val="black">
                <a:alpha val="40000"/>
              </a:prstClr>
            </a:outerShdw>
          </a:effectLst>
        </p:spPr>
        <p:txBody>
          <a:bodyPr wrap="square" rtlCol="0">
            <a:spAutoFit/>
          </a:bodyPr>
          <a:lstStyle/>
          <a:p>
            <a:pPr algn="ctr">
              <a:lnSpc>
                <a:spcPct val="150000"/>
              </a:lnSpc>
            </a:pPr>
            <a:r>
              <a:rPr lang="en-US" sz="7200" b="1" dirty="0">
                <a:ln w="12700">
                  <a:solidFill>
                    <a:schemeClr val="tx1"/>
                  </a:solidFill>
                </a:ln>
                <a:solidFill>
                  <a:srgbClr val="EA2D00"/>
                </a:solidFill>
                <a:effectLst>
                  <a:outerShdw blurRad="38100" dist="38100" dir="2700000" algn="tl">
                    <a:srgbClr val="000000">
                      <a:alpha val="43137"/>
                    </a:srgbClr>
                  </a:outerShdw>
                  <a:reflection blurRad="6350" stA="50000" endA="300" endPos="50000" dist="60007" dir="5400000" sy="-100000" algn="bl" rotWithShape="0"/>
                </a:effectLst>
              </a:rPr>
              <a:t>Refreshing the WINESKINS</a:t>
            </a:r>
          </a:p>
          <a:p>
            <a:pPr algn="ctr">
              <a:lnSpc>
                <a:spcPct val="150000"/>
              </a:lnSpc>
            </a:pPr>
            <a:r>
              <a:rPr lang="en-US" sz="6000" b="1" i="1" dirty="0">
                <a:ln w="12700">
                  <a:solidFill>
                    <a:schemeClr val="tx1"/>
                  </a:solidFill>
                </a:ln>
                <a:solidFill>
                  <a:srgbClr val="FFFF00"/>
                </a:solidFill>
                <a:effectLst>
                  <a:outerShdw blurRad="38100" dist="38100" dir="2700000" algn="tl">
                    <a:srgbClr val="000000">
                      <a:alpha val="43137"/>
                    </a:srgbClr>
                  </a:outerShdw>
                  <a:reflection blurRad="6350" stA="50000" endA="300" endPos="50000" dist="60007" dir="5400000" sy="-100000" algn="bl" rotWithShape="0"/>
                </a:effectLst>
              </a:rPr>
              <a:t>Today’s Challenges  in Consecrated Life</a:t>
            </a:r>
            <a:endParaRPr lang="it-IT" sz="6000" i="1" dirty="0">
              <a:ln w="12700">
                <a:solidFill>
                  <a:schemeClr val="tx1"/>
                </a:solidFill>
              </a:ln>
              <a:solidFill>
                <a:srgbClr val="FFFF00"/>
              </a:solidFill>
              <a:effectLst>
                <a:outerShdw blurRad="38100" dist="38100" dir="2700000" algn="tl">
                  <a:srgbClr val="000000">
                    <a:alpha val="43137"/>
                  </a:srgbClr>
                </a:outerShdw>
                <a:reflection blurRad="6350" stA="50000" endA="300" endPos="50000" dist="60007" dir="5400000" sy="-100000" algn="bl" rotWithShape="0"/>
              </a:effectLst>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_78732243_2_man_child_getty_976.jpg"/>
          <p:cNvPicPr>
            <a:picLocks noChangeAspect="1"/>
          </p:cNvPicPr>
          <p:nvPr/>
        </p:nvPicPr>
        <p:blipFill>
          <a:blip r:embed="rId2" cstate="print"/>
          <a:stretch>
            <a:fillRect/>
          </a:stretch>
        </p:blipFill>
        <p:spPr>
          <a:xfrm>
            <a:off x="-684583" y="-171400"/>
            <a:ext cx="10369152" cy="4241926"/>
          </a:xfrm>
          <a:prstGeom prst="rect">
            <a:avLst/>
          </a:prstGeom>
          <a:effectLst>
            <a:softEdge rad="317500"/>
          </a:effectLst>
        </p:spPr>
      </p:pic>
      <p:pic>
        <p:nvPicPr>
          <p:cNvPr id="10"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6" y="3284984"/>
            <a:ext cx="9043899" cy="4787178"/>
          </a:xfrm>
          <a:prstGeom prst="rect">
            <a:avLst/>
          </a:prstGeom>
          <a:effectLst>
            <a:softEdge rad="635000"/>
          </a:effectLst>
        </p:spPr>
      </p:pic>
      <p:sp>
        <p:nvSpPr>
          <p:cNvPr id="5121" name="Rectangle 1"/>
          <p:cNvSpPr>
            <a:spLocks noChangeArrowheads="1"/>
          </p:cNvSpPr>
          <p:nvPr/>
        </p:nvSpPr>
        <p:spPr bwMode="auto">
          <a:xfrm>
            <a:off x="336918" y="3573016"/>
            <a:ext cx="8827875"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tabLst/>
            </a:pPr>
            <a:r>
              <a:rPr kumimoji="0" lang="en-GB" sz="3600" b="1" i="0" u="none" strike="noStrike" cap="none" normalizeH="0" baseline="0" dirty="0" bmk="">
                <a:ln>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Going among people threatened by</a:t>
            </a:r>
            <a:r>
              <a:rPr kumimoji="0" lang="en-GB" sz="3600" b="1" i="0" u="none" strike="noStrike" cap="none" normalizeH="0" baseline="0" dirty="0" bmk="">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 war </a:t>
            </a:r>
            <a:r>
              <a:rPr kumimoji="0" lang="en-GB" sz="3200" b="1" i="0" u="none" strike="noStrike" cap="none" normalizeH="0" baseline="0" dirty="0" bmk="">
                <a:ln>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and</a:t>
            </a:r>
            <a:r>
              <a:rPr kumimoji="0" lang="en-GB" sz="3600" b="1" i="0" u="none" strike="noStrike" cap="none" normalizeH="0" baseline="0" dirty="0" bmk="">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 violence</a:t>
            </a:r>
            <a:br>
              <a:rPr kumimoji="0" lang="it-IT" sz="3600" b="1" i="0" u="none" strike="noStrike" cap="none" normalizeH="0" baseline="0"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cs typeface="Arial" pitchFamily="34" charset="0"/>
              </a:rPr>
            </a:br>
            <a:endParaRPr kumimoji="0" lang="it-IT" sz="3600" b="1" i="0" u="none" strike="noStrike" cap="none" normalizeH="0" baseline="0"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cs typeface="Arial" pitchFamily="34" charset="0"/>
            </a:endParaRPr>
          </a:p>
        </p:txBody>
      </p:sp>
    </p:spTree>
    <p:extLst>
      <p:ext uri="{BB962C8B-B14F-4D97-AF65-F5344CB8AC3E}">
        <p14:creationId xmlns:p14="http://schemas.microsoft.com/office/powerpoint/2010/main" val="19551606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0"/>
            <a:ext cx="9790236" cy="5877272"/>
          </a:xfrm>
          <a:prstGeom prst="rect">
            <a:avLst/>
          </a:prstGeom>
          <a:effectLst>
            <a:reflection blurRad="6350" stA="50000" endA="300" endPos="90000" dir="5400000" sy="-100000" algn="bl" rotWithShape="0"/>
            <a:softEdge rad="317500"/>
          </a:effec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rcRect l="22050" r="23613"/>
          <a:stretch>
            <a:fillRect/>
          </a:stretch>
        </p:blipFill>
        <p:spPr>
          <a:xfrm rot="180849">
            <a:off x="5087164" y="1330777"/>
            <a:ext cx="5256584" cy="6038503"/>
          </a:xfrm>
          <a:prstGeom prst="rect">
            <a:avLst/>
          </a:prstGeom>
          <a:effectLst>
            <a:softEdge rad="635000"/>
          </a:effectLst>
        </p:spPr>
      </p:pic>
      <p:sp>
        <p:nvSpPr>
          <p:cNvPr id="3" name="2 Rectángulo"/>
          <p:cNvSpPr/>
          <p:nvPr/>
        </p:nvSpPr>
        <p:spPr>
          <a:xfrm>
            <a:off x="188358" y="5013176"/>
            <a:ext cx="7103896" cy="646331"/>
          </a:xfrm>
          <a:prstGeom prst="rect">
            <a:avLst/>
          </a:prstGeom>
        </p:spPr>
        <p:txBody>
          <a:bodyPr wrap="square">
            <a:spAutoFit/>
          </a:bodyPr>
          <a:lstStyle/>
          <a:p>
            <a:r>
              <a:rPr lang="en-GB" sz="2800" b="1" dirty="0">
                <a:ln>
                  <a:solidFill>
                    <a:schemeClr val="tx1"/>
                  </a:solidFill>
                </a:ln>
                <a:solidFill>
                  <a:schemeClr val="bg1"/>
                </a:solidFill>
                <a:effectLst>
                  <a:outerShdw blurRad="38100" dist="38100" dir="2700000" algn="tl">
                    <a:srgbClr val="000000">
                      <a:alpha val="43137"/>
                    </a:srgbClr>
                  </a:outerShdw>
                </a:effectLst>
                <a:latin typeface="Segoe Print" panose="02000600000000000000" pitchFamily="2" charset="0"/>
              </a:rPr>
              <a:t> </a:t>
            </a:r>
            <a:r>
              <a:rPr lang="en-GB" sz="3600" b="1" dirty="0">
                <a:ln>
                  <a:solidFill>
                    <a:schemeClr val="tx1"/>
                  </a:solidFill>
                </a:ln>
                <a:solidFill>
                  <a:srgbClr val="FFC000"/>
                </a:solidFill>
                <a:effectLst>
                  <a:outerShdw blurRad="38100" dist="38100" dir="2700000" algn="tl">
                    <a:srgbClr val="000000">
                      <a:alpha val="43137"/>
                    </a:srgbClr>
                  </a:outerShdw>
                </a:effectLst>
                <a:latin typeface="Segoe Print" panose="02000600000000000000" pitchFamily="2" charset="0"/>
              </a:rPr>
              <a:t> Being with migrants </a:t>
            </a:r>
            <a:r>
              <a:rPr lang="en-GB" sz="36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rPr>
              <a:t>. </a:t>
            </a:r>
            <a:endParaRPr lang="es-ES" sz="36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313521119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8176984328_ee52d4b532.jpg"/>
          <p:cNvPicPr>
            <a:picLocks noChangeAspect="1"/>
          </p:cNvPicPr>
          <p:nvPr/>
        </p:nvPicPr>
        <p:blipFill>
          <a:blip r:embed="rId2" cstate="print"/>
          <a:stretch>
            <a:fillRect/>
          </a:stretch>
        </p:blipFill>
        <p:spPr>
          <a:xfrm>
            <a:off x="133102" y="-160793"/>
            <a:ext cx="9540552" cy="7040926"/>
          </a:xfrm>
          <a:prstGeom prst="rect">
            <a:avLst/>
          </a:prstGeom>
          <a:effectLst>
            <a:softEdge rad="635000"/>
          </a:effectLst>
        </p:spPr>
      </p:pic>
      <p:sp>
        <p:nvSpPr>
          <p:cNvPr id="68609" name="Rectangle 1"/>
          <p:cNvSpPr>
            <a:spLocks noChangeArrowheads="1"/>
          </p:cNvSpPr>
          <p:nvPr/>
        </p:nvSpPr>
        <p:spPr bwMode="auto">
          <a:xfrm>
            <a:off x="107504" y="3953962"/>
            <a:ext cx="8640960"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GB" sz="3600" b="1" i="0" u="none" strike="noStrike" cap="none" normalizeH="0" baseline="0" dirty="0" bmk="">
                <a:ln>
                  <a:solidFill>
                    <a:schemeClr val="tx1"/>
                  </a:solidFill>
                </a:ln>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With </a:t>
            </a:r>
          </a:p>
          <a:p>
            <a:pPr marL="0" marR="0" lvl="0" indent="0" algn="just" defTabSz="914400" rtl="0" eaLnBrk="0" fontAlgn="base" latinLnBrk="0" hangingPunct="0">
              <a:lnSpc>
                <a:spcPct val="100000"/>
              </a:lnSpc>
              <a:spcBef>
                <a:spcPct val="0"/>
              </a:spcBef>
              <a:spcAft>
                <a:spcPct val="0"/>
              </a:spcAft>
              <a:buClrTx/>
              <a:buSzTx/>
              <a:tabLst/>
            </a:pPr>
            <a:r>
              <a:rPr kumimoji="0" lang="en-GB" sz="3600" b="1" i="0" u="none" strike="noStrike" cap="none" normalizeH="0" baseline="0" dirty="0" bmk="">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victims of human trafficking </a:t>
            </a:r>
          </a:p>
          <a:p>
            <a:pPr marL="0" marR="0" lvl="0" indent="0" algn="just" defTabSz="914400" rtl="0" eaLnBrk="0" fontAlgn="base" latinLnBrk="0" hangingPunct="0">
              <a:lnSpc>
                <a:spcPct val="100000"/>
              </a:lnSpc>
              <a:spcBef>
                <a:spcPct val="0"/>
              </a:spcBef>
              <a:spcAft>
                <a:spcPct val="0"/>
              </a:spcAft>
              <a:buClrTx/>
              <a:buSzTx/>
              <a:tabLst/>
            </a:pPr>
            <a:r>
              <a:rPr kumimoji="0" lang="en-GB" sz="3200" b="1" i="0" u="none" strike="noStrike" cap="none" normalizeH="0" baseline="0" dirty="0" bmk="">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and </a:t>
            </a:r>
            <a:r>
              <a:rPr kumimoji="0" lang="en-GB" sz="3600" b="1" i="0" u="none" strike="noStrike" cap="none" normalizeH="0" baseline="0" dirty="0" bmk="">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new forms of slavery</a:t>
            </a:r>
            <a:r>
              <a:rPr kumimoji="0" lang="en-GB" sz="3200" b="1" i="0" u="none" strike="noStrike" cap="none" normalizeH="0" baseline="0" dirty="0" bmk="">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tabLst/>
            </a:pPr>
            <a:r>
              <a:rPr kumimoji="0" lang="en-GB" sz="3600" b="1" i="0" u="none" strike="noStrike" cap="none" normalizeH="0" baseline="0" dirty="0" bmk="">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women </a:t>
            </a:r>
            <a:r>
              <a:rPr kumimoji="0" lang="en-GB" sz="3200" b="1" i="0" u="none" strike="noStrike" cap="none" normalizeH="0" baseline="0" dirty="0" bmk="">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who have suffered exclusion,</a:t>
            </a:r>
          </a:p>
          <a:p>
            <a:pPr marL="0" marR="0" lvl="0" indent="0" algn="just" defTabSz="914400" rtl="0" eaLnBrk="0" fontAlgn="base" latinLnBrk="0" hangingPunct="0">
              <a:lnSpc>
                <a:spcPct val="100000"/>
              </a:lnSpc>
              <a:spcBef>
                <a:spcPct val="0"/>
              </a:spcBef>
              <a:spcAft>
                <a:spcPct val="0"/>
              </a:spcAft>
              <a:buClrTx/>
              <a:buSzTx/>
              <a:tabLst/>
            </a:pPr>
            <a:r>
              <a:rPr kumimoji="0" lang="en-GB" sz="3200" b="1" i="0" u="none" strike="noStrike" cap="none" normalizeH="0" baseline="0" dirty="0" bmk="">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mistreatment and violence</a:t>
            </a:r>
            <a:endParaRPr kumimoji="0" lang="it-IT" sz="4400" b="1" i="0" u="none" strike="noStrike" cap="none" normalizeH="0" baseline="0" dirty="0">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cs typeface="Arial" pitchFamily="34" charset="0"/>
            </a:endParaRPr>
          </a:p>
        </p:txBody>
      </p:sp>
    </p:spTree>
    <p:extLst>
      <p:ext uri="{BB962C8B-B14F-4D97-AF65-F5344CB8AC3E}">
        <p14:creationId xmlns:p14="http://schemas.microsoft.com/office/powerpoint/2010/main" val="336586009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wwwportada_CORRER_descalzo.jpg"/>
          <p:cNvPicPr>
            <a:picLocks noChangeAspect="1"/>
          </p:cNvPicPr>
          <p:nvPr/>
        </p:nvPicPr>
        <p:blipFill>
          <a:blip r:embed="rId2" cstate="print"/>
          <a:stretch>
            <a:fillRect/>
          </a:stretch>
        </p:blipFill>
        <p:spPr>
          <a:xfrm>
            <a:off x="-4805" y="0"/>
            <a:ext cx="9324528" cy="6953756"/>
          </a:xfrm>
          <a:prstGeom prst="rect">
            <a:avLst/>
          </a:prstGeom>
          <a:effectLst>
            <a:softEdge rad="317500"/>
          </a:effectLst>
        </p:spPr>
      </p:pic>
      <p:sp>
        <p:nvSpPr>
          <p:cNvPr id="8" name="Rettangolo 7"/>
          <p:cNvSpPr/>
          <p:nvPr/>
        </p:nvSpPr>
        <p:spPr>
          <a:xfrm>
            <a:off x="1331640" y="188640"/>
            <a:ext cx="7812360" cy="3046988"/>
          </a:xfrm>
          <a:prstGeom prst="rect">
            <a:avLst/>
          </a:prstGeom>
        </p:spPr>
        <p:txBody>
          <a:bodyPr wrap="square">
            <a:spAutoFit/>
          </a:bodyPr>
          <a:lstStyle/>
          <a:p>
            <a:pPr algn="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rPr>
              <a:t>“finding new and </a:t>
            </a:r>
          </a:p>
          <a:p>
            <a:pPr algn="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rPr>
              <a:t>courageous ways </a:t>
            </a:r>
            <a:r>
              <a:rPr lang="en-GB" sz="32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rPr>
              <a:t>to reach all</a:t>
            </a: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rPr>
              <a:t>” and </a:t>
            </a:r>
          </a:p>
          <a:p>
            <a:pPr algn="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rPr>
              <a:t>“to go beyond, not just beyond, </a:t>
            </a:r>
          </a:p>
          <a:p>
            <a:pPr algn="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rPr>
              <a:t>but beyond and into </a:t>
            </a:r>
          </a:p>
          <a:p>
            <a:pPr algn="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rPr>
              <a:t>the thick of things, </a:t>
            </a:r>
          </a:p>
          <a:p>
            <a:pPr algn="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rPr>
              <a:t>where everything is as stake.</a:t>
            </a:r>
            <a:endParaRPr lang="it-IT" sz="3200" b="1" dirty="0">
              <a:ln>
                <a:solidFill>
                  <a:schemeClr val="tx1"/>
                </a:solidFill>
              </a:ln>
              <a:solidFill>
                <a:srgbClr val="FF3300"/>
              </a:solidFill>
              <a:effectLst>
                <a:outerShdw blurRad="38100" dist="38100" dir="2700000" algn="tl">
                  <a:srgbClr val="000000">
                    <a:alpha val="43137"/>
                  </a:srgbClr>
                </a:outerShdw>
              </a:effectLst>
              <a:latin typeface="Segoe Print" pitchFamily="2" charset="0"/>
            </a:endParaRPr>
          </a:p>
        </p:txBody>
      </p:sp>
      <p:sp>
        <p:nvSpPr>
          <p:cNvPr id="9" name="Rettangolo 8"/>
          <p:cNvSpPr/>
          <p:nvPr/>
        </p:nvSpPr>
        <p:spPr>
          <a:xfrm>
            <a:off x="6876256" y="3275464"/>
            <a:ext cx="2148345" cy="461665"/>
          </a:xfrm>
          <a:prstGeom prst="rect">
            <a:avLst/>
          </a:prstGeom>
        </p:spPr>
        <p:txBody>
          <a:bodyPr wrap="none">
            <a:spAutoFit/>
          </a:bodyPr>
          <a:lstStyle/>
          <a:p>
            <a:r>
              <a:rPr lang="en-GB" sz="2400" b="1" dirty="0">
                <a:ln>
                  <a:solidFill>
                    <a:schemeClr val="tx1"/>
                  </a:solidFill>
                </a:ln>
                <a:solidFill>
                  <a:schemeClr val="bg1"/>
                </a:solidFill>
                <a:latin typeface="Segoe Print" panose="02000600000000000000" pitchFamily="2" charset="0"/>
              </a:rPr>
              <a:t>Pope Francis</a:t>
            </a:r>
          </a:p>
        </p:txBody>
      </p:sp>
    </p:spTree>
    <p:extLst>
      <p:ext uri="{BB962C8B-B14F-4D97-AF65-F5344CB8AC3E}">
        <p14:creationId xmlns:p14="http://schemas.microsoft.com/office/powerpoint/2010/main" val="132974285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1">
                <a:shade val="45000"/>
                <a:satMod val="135000"/>
              </a:schemeClr>
              <a:prstClr val="white"/>
            </a:duotone>
          </a:blip>
          <a:srcRect t="22538" r="1150" b="49237"/>
          <a:stretch>
            <a:fillRect/>
          </a:stretch>
        </p:blipFill>
        <p:spPr>
          <a:xfrm>
            <a:off x="0" y="5877272"/>
            <a:ext cx="9144000" cy="980728"/>
          </a:xfrm>
          <a:prstGeom prst="rect">
            <a:avLst/>
          </a:prstGeom>
          <a:effectLst/>
        </p:spPr>
      </p:pic>
      <p:pic>
        <p:nvPicPr>
          <p:cNvPr id="13" name="Immagine 12" descr="los-viajes-a-la-escuela-mas-peligrosos06-640x495.jpg"/>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4494" y="-183929"/>
            <a:ext cx="9398494" cy="7269148"/>
          </a:xfrm>
          <a:prstGeom prst="rect">
            <a:avLst/>
          </a:prstGeom>
          <a:effectLst>
            <a:softEdge rad="317500"/>
          </a:effectLst>
        </p:spPr>
      </p:pic>
      <p:sp>
        <p:nvSpPr>
          <p:cNvPr id="3" name="2 Rectángulo"/>
          <p:cNvSpPr/>
          <p:nvPr/>
        </p:nvSpPr>
        <p:spPr>
          <a:xfrm>
            <a:off x="203432" y="280546"/>
            <a:ext cx="6264696" cy="4216539"/>
          </a:xfrm>
          <a:prstGeom prst="rect">
            <a:avLst/>
          </a:prstGeom>
        </p:spPr>
        <p:txBody>
          <a:bodyPr wrap="square">
            <a:spAutoFit/>
          </a:bodyPr>
          <a:lstStyle/>
          <a:p>
            <a:r>
              <a:rPr lang="en-GB" sz="32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These margins calling us onward are </a:t>
            </a:r>
            <a:r>
              <a:rPr lang="en-GB" sz="36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“geographic, urban and existential” “</a:t>
            </a:r>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they are margins of the mystery of sin, </a:t>
            </a:r>
          </a:p>
          <a:p>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pain, </a:t>
            </a:r>
          </a:p>
          <a:p>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injustice </a:t>
            </a:r>
          </a:p>
          <a:p>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and misery.”</a:t>
            </a:r>
            <a:endParaRPr lang="es-ES"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endParaRPr>
          </a:p>
        </p:txBody>
      </p:sp>
      <p:pic>
        <p:nvPicPr>
          <p:cNvPr id="11" name="Immagine 10" descr="c3292ca251db1503a2b0bdf08c5cb804.jpg"/>
          <p:cNvPicPr>
            <a:picLocks noChangeAspect="1"/>
          </p:cNvPicPr>
          <p:nvPr/>
        </p:nvPicPr>
        <p:blipFill rotWithShape="1">
          <a:blip r:embed="rId5" cstate="print"/>
          <a:srcRect l="55015" t="-3382" r="-10707" b="3382"/>
          <a:stretch/>
        </p:blipFill>
        <p:spPr>
          <a:xfrm>
            <a:off x="6156176" y="1142321"/>
            <a:ext cx="4873187" cy="5818956"/>
          </a:xfrm>
          <a:prstGeom prst="rect">
            <a:avLst/>
          </a:prstGeom>
          <a:effectLst>
            <a:softEdge rad="635000"/>
          </a:effectLst>
        </p:spPr>
      </p:pic>
    </p:spTree>
    <p:extLst>
      <p:ext uri="{BB962C8B-B14F-4D97-AF65-F5344CB8AC3E}">
        <p14:creationId xmlns:p14="http://schemas.microsoft.com/office/powerpoint/2010/main" val="139705484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1">
                <a:shade val="45000"/>
                <a:satMod val="135000"/>
              </a:schemeClr>
              <a:prstClr val="white"/>
            </a:duotone>
          </a:blip>
          <a:srcRect t="22538" r="1150" b="49237"/>
          <a:stretch>
            <a:fillRect/>
          </a:stretch>
        </p:blipFill>
        <p:spPr>
          <a:xfrm>
            <a:off x="0" y="5877272"/>
            <a:ext cx="9144000" cy="980728"/>
          </a:xfrm>
          <a:prstGeom prst="rect">
            <a:avLst/>
          </a:prstGeom>
          <a:effectLst/>
        </p:spPr>
      </p:pic>
      <p:pic>
        <p:nvPicPr>
          <p:cNvPr id="13" name="Immagine 12" descr="4-blog-3.jpg"/>
          <p:cNvPicPr>
            <a:picLocks noChangeAspect="1"/>
          </p:cNvPicPr>
          <p:nvPr/>
        </p:nvPicPr>
        <p:blipFill>
          <a:blip r:embed="rId3" cstate="print"/>
          <a:stretch>
            <a:fillRect/>
          </a:stretch>
        </p:blipFill>
        <p:spPr>
          <a:xfrm>
            <a:off x="23506" y="-387424"/>
            <a:ext cx="9256576" cy="7405261"/>
          </a:xfrm>
          <a:prstGeom prst="rect">
            <a:avLst/>
          </a:prstGeom>
          <a:effectLst>
            <a:softEdge rad="317500"/>
          </a:effectLst>
        </p:spPr>
      </p:pic>
      <p:pic>
        <p:nvPicPr>
          <p:cNvPr id="9" name="Immagine 8" descr="misionera.JPG"/>
          <p:cNvPicPr>
            <a:picLocks noChangeAspect="1"/>
          </p:cNvPicPr>
          <p:nvPr/>
        </p:nvPicPr>
        <p:blipFill>
          <a:blip r:embed="rId4" cstate="print"/>
          <a:srcRect l="20812" t="2751" r="5113" b="2751"/>
          <a:stretch>
            <a:fillRect/>
          </a:stretch>
        </p:blipFill>
        <p:spPr>
          <a:xfrm>
            <a:off x="-853555" y="-63968"/>
            <a:ext cx="7526074" cy="7200800"/>
          </a:xfrm>
          <a:prstGeom prst="rect">
            <a:avLst/>
          </a:prstGeom>
          <a:effectLst>
            <a:softEdge rad="635000"/>
          </a:effectLst>
        </p:spPr>
      </p:pic>
      <p:sp>
        <p:nvSpPr>
          <p:cNvPr id="10" name="CasellaDiTesto 8"/>
          <p:cNvSpPr txBox="1"/>
          <p:nvPr/>
        </p:nvSpPr>
        <p:spPr>
          <a:xfrm>
            <a:off x="3565566" y="332656"/>
            <a:ext cx="5238934" cy="1234953"/>
          </a:xfrm>
          <a:prstGeom prst="rect">
            <a:avLst/>
          </a:prstGeom>
          <a:noFill/>
        </p:spPr>
        <p:txBody>
          <a:bodyPr wrap="none" rtlCol="0">
            <a:spAutoFit/>
            <a:scene3d>
              <a:camera prst="orthographicFront">
                <a:rot lat="0" lon="0" rev="0"/>
              </a:camera>
              <a:lightRig rig="contrasting" dir="t">
                <a:rot lat="0" lon="0" rev="4500000"/>
              </a:lightRig>
            </a:scene3d>
            <a:sp3d extrusionH="57150" contourW="6350" prstMaterial="metal">
              <a:bevelT w="127000" h="31750"/>
              <a:contourClr>
                <a:schemeClr val="accent1">
                  <a:shade val="75000"/>
                </a:schemeClr>
              </a:contourClr>
            </a:sp3d>
          </a:bodyPr>
          <a:lstStyle/>
          <a:p>
            <a:pPr algn="r">
              <a:lnSpc>
                <a:spcPct val="150000"/>
              </a:lnSpc>
            </a:pPr>
            <a:r>
              <a:rPr lang="en-GB" sz="5400" b="1" dirty="0">
                <a:ln w="9525">
                  <a:solidFill>
                    <a:schemeClr val="tx1"/>
                  </a:solidFill>
                </a:ln>
                <a:solidFill>
                  <a:schemeClr val="bg1"/>
                </a:solidFill>
                <a:effectLst>
                  <a:outerShdw blurRad="38100" dist="38100" dir="2700000" algn="tl">
                    <a:srgbClr val="000000">
                      <a:alpha val="43137"/>
                    </a:srgbClr>
                  </a:outerShdw>
                  <a:reflection blurRad="12700" stA="50000" endPos="50000" dist="5000" dir="5400000" sy="-100000" rotWithShape="0"/>
                </a:effectLst>
                <a:latin typeface="Segoe Print" panose="02000600000000000000" pitchFamily="2" charset="0"/>
              </a:rPr>
              <a:t>To begin anew</a:t>
            </a:r>
            <a:endParaRPr lang="it-IT" sz="5400" b="1" dirty="0">
              <a:ln w="9525">
                <a:solidFill>
                  <a:schemeClr val="tx1"/>
                </a:solidFill>
              </a:ln>
              <a:solidFill>
                <a:schemeClr val="bg1"/>
              </a:solidFill>
              <a:effectLst>
                <a:outerShdw blurRad="38100" dist="38100" dir="2700000" algn="tl">
                  <a:srgbClr val="000000">
                    <a:alpha val="43137"/>
                  </a:srgbClr>
                </a:outerShdw>
                <a:reflection blurRad="12700" stA="50000" endPos="50000" dist="5000" dir="5400000" sy="-100000" rotWithShape="0"/>
              </a:effectLst>
              <a:latin typeface="Segoe Print" panose="02000600000000000000" pitchFamily="2" charset="0"/>
            </a:endParaRPr>
          </a:p>
        </p:txBody>
      </p:sp>
    </p:spTree>
    <p:extLst>
      <p:ext uri="{BB962C8B-B14F-4D97-AF65-F5344CB8AC3E}">
        <p14:creationId xmlns:p14="http://schemas.microsoft.com/office/powerpoint/2010/main" val="189669071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87000"/>
          </a:schemeClr>
        </a:solidFill>
        <a:effectLst/>
      </p:bgPr>
    </p:bg>
    <p:spTree>
      <p:nvGrpSpPr>
        <p:cNvPr id="1" name=""/>
        <p:cNvGrpSpPr/>
        <p:nvPr/>
      </p:nvGrpSpPr>
      <p:grpSpPr>
        <a:xfrm>
          <a:off x="0" y="0"/>
          <a:ext cx="0" cy="0"/>
          <a:chOff x="0" y="0"/>
          <a:chExt cx="0" cy="0"/>
        </a:xfrm>
      </p:grpSpPr>
      <p:sp>
        <p:nvSpPr>
          <p:cNvPr id="2" name="Rectangle 1"/>
          <p:cNvSpPr/>
          <p:nvPr/>
        </p:nvSpPr>
        <p:spPr>
          <a:xfrm>
            <a:off x="467544" y="476672"/>
            <a:ext cx="8400010" cy="5842497"/>
          </a:xfrm>
          <a:prstGeom prst="rect">
            <a:avLst/>
          </a:prstGeom>
        </p:spPr>
        <p:txBody>
          <a:bodyPr wrap="square">
            <a:spAutoFit/>
          </a:bodyPr>
          <a:lstStyle/>
          <a:p>
            <a:pPr indent="342900" algn="just">
              <a:lnSpc>
                <a:spcPct val="150000"/>
              </a:lnSpc>
            </a:pPr>
            <a:r>
              <a:rPr lang="en-US" sz="2800" i="1" dirty="0">
                <a:latin typeface="Calibri Light" charset="0"/>
                <a:ea typeface="Calibri" charset="0"/>
                <a:cs typeface="Calibri Light" charset="0"/>
              </a:rPr>
              <a:t>“And no one puts new wine into old wineskins; otherwise the new wine will burst the skins and it will be spilled out, and the skins will be ruined. But new wine must be put into new wineskins. And no one, after drinking old wine wishes for new; for he says, ‘The old is good enough.’”  Luke 5 36-39</a:t>
            </a:r>
          </a:p>
          <a:p>
            <a:pPr indent="342900" algn="just">
              <a:lnSpc>
                <a:spcPct val="150000"/>
              </a:lnSpc>
            </a:pPr>
            <a:endParaRPr lang="en-US" sz="2800" dirty="0">
              <a:latin typeface="Calibri Light" charset="0"/>
              <a:ea typeface="Calibri" charset="0"/>
              <a:cs typeface="Calibri Light" charset="0"/>
            </a:endParaRPr>
          </a:p>
          <a:p>
            <a:pPr indent="342900" algn="just">
              <a:lnSpc>
                <a:spcPct val="150000"/>
              </a:lnSpc>
            </a:pPr>
            <a:r>
              <a:rPr lang="en-US" sz="2800" dirty="0">
                <a:latin typeface="Calibri Light" charset="0"/>
                <a:ea typeface="Calibri" charset="0"/>
                <a:cs typeface="Calibri Light" charset="0"/>
              </a:rPr>
              <a:t>This text is also found in Mark 2:21-22 &amp; Matthew 9:16-18</a:t>
            </a:r>
            <a:endParaRPr lang="en-US" sz="2800" dirty="0">
              <a:latin typeface="Calibri" charset="0"/>
              <a:ea typeface="Calibri" charset="0"/>
              <a:cs typeface="Times New Roman" charset="0"/>
            </a:endParaRPr>
          </a:p>
        </p:txBody>
      </p:sp>
    </p:spTree>
    <p:extLst>
      <p:ext uri="{BB962C8B-B14F-4D97-AF65-F5344CB8AC3E}">
        <p14:creationId xmlns:p14="http://schemas.microsoft.com/office/powerpoint/2010/main" val="170050680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2112" y="1911157"/>
            <a:ext cx="7049386" cy="3933730"/>
          </a:xfrm>
          <a:prstGeom prst="rect">
            <a:avLst/>
          </a:prstGeom>
        </p:spPr>
      </p:pic>
      <p:sp>
        <p:nvSpPr>
          <p:cNvPr id="3" name="TextBox 2"/>
          <p:cNvSpPr txBox="1"/>
          <p:nvPr/>
        </p:nvSpPr>
        <p:spPr>
          <a:xfrm>
            <a:off x="372718" y="1103244"/>
            <a:ext cx="5357396" cy="461665"/>
          </a:xfrm>
          <a:prstGeom prst="rect">
            <a:avLst/>
          </a:prstGeom>
          <a:noFill/>
        </p:spPr>
        <p:txBody>
          <a:bodyPr wrap="square" rtlCol="0">
            <a:spAutoFit/>
          </a:bodyPr>
          <a:lstStyle/>
          <a:p>
            <a:r>
              <a:rPr lang="en-US" sz="2400" i="1" dirty="0">
                <a:latin typeface="Segoe Print" panose="02000600000000000000" pitchFamily="2" charset="0"/>
                <a:ea typeface="Segoe UI Historic" panose="020B0502040204020203" pitchFamily="34" charset="0"/>
                <a:cs typeface="Segoe UI Historic" panose="020B0502040204020203" pitchFamily="34" charset="0"/>
              </a:rPr>
              <a:t>Wineskin made of GOAT SKIN </a:t>
            </a:r>
          </a:p>
        </p:txBody>
      </p:sp>
    </p:spTree>
    <p:extLst>
      <p:ext uri="{BB962C8B-B14F-4D97-AF65-F5344CB8AC3E}">
        <p14:creationId xmlns:p14="http://schemas.microsoft.com/office/powerpoint/2010/main" val="170556458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9985">
            <a:off x="1402674" y="-539980"/>
            <a:ext cx="8028915" cy="7716314"/>
          </a:xfrm>
          <a:prstGeom prst="rect">
            <a:avLst/>
          </a:prstGeom>
          <a:ln>
            <a:noFill/>
          </a:ln>
          <a:effectLst>
            <a:outerShdw blurRad="292100" dist="139700" dir="2700000" algn="tl" rotWithShape="0">
              <a:srgbClr val="333333">
                <a:alpha val="65000"/>
              </a:srgbClr>
            </a:outerShdw>
            <a:softEdge rad="317500"/>
          </a:effectLst>
        </p:spPr>
      </p:pic>
      <p:sp>
        <p:nvSpPr>
          <p:cNvPr id="6" name="CasellaDiTesto 5"/>
          <p:cNvSpPr txBox="1"/>
          <p:nvPr/>
        </p:nvSpPr>
        <p:spPr>
          <a:xfrm>
            <a:off x="251520" y="548680"/>
            <a:ext cx="7488832" cy="1692771"/>
          </a:xfrm>
          <a:prstGeom prst="rect">
            <a:avLst/>
          </a:prstGeom>
          <a:noFill/>
        </p:spPr>
        <p:txBody>
          <a:bodyPr wrap="square" rtlCol="0">
            <a:spAutoFit/>
          </a:bodyPr>
          <a:lstStyle/>
          <a:p>
            <a:pPr algn="just"/>
            <a:r>
              <a:rPr lang="en-US" sz="3200" b="1" dirty="0">
                <a:ln>
                  <a:solidFill>
                    <a:schemeClr val="tx1"/>
                  </a:solidFill>
                </a:ln>
                <a:solidFill>
                  <a:srgbClr val="FF3300"/>
                </a:solidFill>
                <a:latin typeface="Segoe Print" pitchFamily="2" charset="0"/>
              </a:rPr>
              <a:t>Wineskins</a:t>
            </a:r>
            <a:r>
              <a:rPr lang="en-US" sz="2800" b="1" dirty="0">
                <a:ln>
                  <a:solidFill>
                    <a:schemeClr val="tx1"/>
                  </a:solidFill>
                </a:ln>
                <a:solidFill>
                  <a:srgbClr val="FF3300"/>
                </a:solidFill>
                <a:latin typeface="Segoe Print" pitchFamily="2" charset="0"/>
              </a:rPr>
              <a:t> can also</a:t>
            </a:r>
          </a:p>
          <a:p>
            <a:pPr algn="just"/>
            <a:r>
              <a:rPr lang="en-US" sz="2800" b="1" dirty="0">
                <a:ln>
                  <a:solidFill>
                    <a:schemeClr val="tx1"/>
                  </a:solidFill>
                </a:ln>
                <a:solidFill>
                  <a:srgbClr val="FF3300"/>
                </a:solidFill>
                <a:latin typeface="Segoe Print" pitchFamily="2" charset="0"/>
              </a:rPr>
              <a:t>be made </a:t>
            </a:r>
          </a:p>
          <a:p>
            <a:pPr algn="just"/>
            <a:r>
              <a:rPr lang="en-US" sz="4000" b="1" dirty="0">
                <a:ln>
                  <a:solidFill>
                    <a:schemeClr val="tx1"/>
                  </a:solidFill>
                </a:ln>
                <a:solidFill>
                  <a:schemeClr val="tx2">
                    <a:lumMod val="50000"/>
                  </a:schemeClr>
                </a:solidFill>
                <a:latin typeface="Segoe Print" pitchFamily="2" charset="0"/>
              </a:rPr>
              <a:t>of </a:t>
            </a:r>
            <a:r>
              <a:rPr lang="en-US" sz="4400" b="1" dirty="0">
                <a:ln>
                  <a:solidFill>
                    <a:schemeClr val="tx1"/>
                  </a:solidFill>
                </a:ln>
                <a:solidFill>
                  <a:schemeClr val="tx2">
                    <a:lumMod val="50000"/>
                  </a:schemeClr>
                </a:solidFill>
                <a:latin typeface="Segoe Print" pitchFamily="2" charset="0"/>
              </a:rPr>
              <a:t>leather</a:t>
            </a:r>
          </a:p>
        </p:txBody>
      </p:sp>
      <p:pic>
        <p:nvPicPr>
          <p:cNvPr id="5" name="Immagine 4" descr="internacional.jpg"/>
          <p:cNvPicPr>
            <a:picLocks noChangeAspect="1"/>
          </p:cNvPicPr>
          <p:nvPr/>
        </p:nvPicPr>
        <p:blipFill>
          <a:blip r:embed="rId3" cstate="print">
            <a:duotone>
              <a:schemeClr val="accent1">
                <a:shade val="45000"/>
                <a:satMod val="135000"/>
              </a:schemeClr>
              <a:prstClr val="white"/>
            </a:duotone>
          </a:blip>
          <a:srcRect t="22538" r="1150" b="61671"/>
          <a:stretch>
            <a:fillRect/>
          </a:stretch>
        </p:blipFill>
        <p:spPr>
          <a:xfrm>
            <a:off x="0" y="6309320"/>
            <a:ext cx="9144000" cy="548680"/>
          </a:xfrm>
          <a:prstGeom prst="rect">
            <a:avLst/>
          </a:prstGeom>
          <a:effec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90908" y="1031544"/>
            <a:ext cx="3394675" cy="2024739"/>
          </a:xfrm>
          <a:prstGeom prst="rect">
            <a:avLst/>
          </a:prstGeom>
        </p:spPr>
      </p:pic>
      <p:sp>
        <p:nvSpPr>
          <p:cNvPr id="3" name="TextBox 2"/>
          <p:cNvSpPr txBox="1"/>
          <p:nvPr/>
        </p:nvSpPr>
        <p:spPr>
          <a:xfrm>
            <a:off x="372718" y="1103244"/>
            <a:ext cx="5357396" cy="646331"/>
          </a:xfrm>
          <a:prstGeom prst="rect">
            <a:avLst/>
          </a:prstGeom>
          <a:noFill/>
        </p:spPr>
        <p:txBody>
          <a:bodyPr wrap="square" rtlCol="0">
            <a:spAutoFit/>
          </a:bodyPr>
          <a:lstStyle/>
          <a:p>
            <a:r>
              <a:rPr lang="en-US" sz="3600" i="1" dirty="0">
                <a:solidFill>
                  <a:schemeClr val="bg1"/>
                </a:solidFill>
                <a:latin typeface="Segoe Print" panose="02000600000000000000" pitchFamily="2" charset="0"/>
                <a:ea typeface="Segoe UI Historic" panose="020B0502040204020203" pitchFamily="34" charset="0"/>
                <a:cs typeface="Segoe UI Historic" panose="020B0502040204020203" pitchFamily="34" charset="0"/>
              </a:rPr>
              <a:t>Old Wineskin</a:t>
            </a:r>
          </a:p>
        </p:txBody>
      </p:sp>
      <p:sp>
        <p:nvSpPr>
          <p:cNvPr id="5" name="TextBox 4"/>
          <p:cNvSpPr txBox="1"/>
          <p:nvPr/>
        </p:nvSpPr>
        <p:spPr>
          <a:xfrm>
            <a:off x="960120" y="2882207"/>
            <a:ext cx="7925463" cy="3416320"/>
          </a:xfrm>
          <a:prstGeom prst="rect">
            <a:avLst/>
          </a:prstGeom>
          <a:noFill/>
        </p:spPr>
        <p:txBody>
          <a:bodyPr wrap="square" rtlCol="0">
            <a:spAutoFit/>
          </a:bodyPr>
          <a:lstStyle/>
          <a:p>
            <a:pPr marL="428625" indent="-428625">
              <a:buFont typeface="Wingdings" charset="2"/>
              <a:buChar char="Ø"/>
            </a:pPr>
            <a:r>
              <a:rPr lang="en-US" sz="3600" dirty="0"/>
              <a:t>Becomes brittle</a:t>
            </a:r>
          </a:p>
          <a:p>
            <a:pPr marL="428625" indent="-428625">
              <a:buFont typeface="Wingdings" charset="2"/>
              <a:buChar char="Ø"/>
            </a:pPr>
            <a:r>
              <a:rPr lang="en-US" sz="3600" dirty="0"/>
              <a:t>Loses its elasticity</a:t>
            </a:r>
          </a:p>
          <a:p>
            <a:pPr marL="428625" indent="-428625">
              <a:buFont typeface="Wingdings" charset="2"/>
              <a:buChar char="Ø"/>
            </a:pPr>
            <a:r>
              <a:rPr lang="en-US" sz="3600" dirty="0"/>
              <a:t>Expands when the wine ferments</a:t>
            </a:r>
          </a:p>
          <a:p>
            <a:pPr marL="428625" indent="-428625">
              <a:buFont typeface="Wingdings" charset="2"/>
              <a:buChar char="Ø"/>
            </a:pPr>
            <a:r>
              <a:rPr lang="en-US" sz="3600" dirty="0"/>
              <a:t>Bursts because of the inside pressure</a:t>
            </a:r>
          </a:p>
          <a:p>
            <a:pPr marL="428625" indent="-428625">
              <a:buFont typeface="Wingdings" charset="2"/>
              <a:buChar char="Ø"/>
            </a:pPr>
            <a:r>
              <a:rPr lang="en-US" sz="3600" dirty="0"/>
              <a:t>New wine is wasted</a:t>
            </a:r>
          </a:p>
          <a:p>
            <a:endParaRPr lang="en-US" sz="3600" dirty="0"/>
          </a:p>
        </p:txBody>
      </p:sp>
      <p:pic>
        <p:nvPicPr>
          <p:cNvPr id="6" name="1 Imagen">
            <a:extLst>
              <a:ext uri="{FF2B5EF4-FFF2-40B4-BE49-F238E27FC236}">
                <a16:creationId xmlns:a16="http://schemas.microsoft.com/office/drawing/2014/main" id="{1E5B51B6-6A41-B54A-8640-D713A46AF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29985">
            <a:off x="5173924" y="20983"/>
            <a:ext cx="4028640" cy="3871788"/>
          </a:xfrm>
          <a:prstGeom prst="rect">
            <a:avLst/>
          </a:prstGeom>
          <a:ln>
            <a:noFill/>
          </a:ln>
          <a:effectLst>
            <a:outerShdw blurRad="292100" dist="139700" dir="2700000" algn="tl" rotWithShape="0">
              <a:srgbClr val="333333">
                <a:alpha val="65000"/>
              </a:srgbClr>
            </a:outerShdw>
            <a:softEdge rad="317500"/>
          </a:effectLst>
        </p:spPr>
      </p:pic>
    </p:spTree>
    <p:extLst>
      <p:ext uri="{BB962C8B-B14F-4D97-AF65-F5344CB8AC3E}">
        <p14:creationId xmlns:p14="http://schemas.microsoft.com/office/powerpoint/2010/main" val="81229355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1">
                <a:shade val="45000"/>
                <a:satMod val="135000"/>
              </a:schemeClr>
              <a:prstClr val="white"/>
            </a:duotone>
          </a:blip>
          <a:srcRect t="22538" r="1150" b="49237"/>
          <a:stretch>
            <a:fillRect/>
          </a:stretch>
        </p:blipFill>
        <p:spPr>
          <a:xfrm>
            <a:off x="0" y="0"/>
            <a:ext cx="9144000" cy="980728"/>
          </a:xfrm>
          <a:prstGeom prst="rect">
            <a:avLst/>
          </a:prstGeom>
          <a:effectLst/>
        </p:spPr>
      </p:pic>
      <p:pic>
        <p:nvPicPr>
          <p:cNvPr id="8" name="Immagine 7" descr="_dsc0025.jpg"/>
          <p:cNvPicPr>
            <a:picLocks noChangeAspect="1"/>
          </p:cNvPicPr>
          <p:nvPr/>
        </p:nvPicPr>
        <p:blipFill>
          <a:blip r:embed="rId3" cstate="print"/>
          <a:stretch>
            <a:fillRect/>
          </a:stretch>
        </p:blipFill>
        <p:spPr>
          <a:xfrm>
            <a:off x="-17849" y="-243408"/>
            <a:ext cx="9144000" cy="6096000"/>
          </a:xfrm>
          <a:prstGeom prst="rect">
            <a:avLst/>
          </a:prstGeom>
          <a:effectLst>
            <a:reflection blurRad="6350" stA="50000" endA="300" endPos="90000" dir="5400000" sy="-100000" algn="bl" rotWithShape="0"/>
            <a:softEdge rad="317500"/>
          </a:effectLst>
        </p:spPr>
      </p:pic>
      <p:sp>
        <p:nvSpPr>
          <p:cNvPr id="6" name="Rettangolo 5"/>
          <p:cNvSpPr/>
          <p:nvPr/>
        </p:nvSpPr>
        <p:spPr>
          <a:xfrm>
            <a:off x="251520" y="4365104"/>
            <a:ext cx="8760924" cy="3323987"/>
          </a:xfrm>
          <a:prstGeom prst="rect">
            <a:avLst/>
          </a:prstGeom>
        </p:spPr>
        <p:txBody>
          <a:bodyPr wrap="none">
            <a:spAutoFit/>
          </a:bodyPr>
          <a:lstStyle/>
          <a:p>
            <a:r>
              <a:rPr lang="en-GB" sz="4000" b="1" i="1" dirty="0">
                <a:ln>
                  <a:solidFill>
                    <a:schemeClr val="tx1"/>
                  </a:solidFill>
                </a:ln>
                <a:solidFill>
                  <a:srgbClr val="C00000"/>
                </a:solidFill>
              </a:rPr>
              <a:t>Passion for Christ, Passion for Humanity </a:t>
            </a:r>
          </a:p>
          <a:p>
            <a:r>
              <a:rPr lang="en-GB" sz="4000" b="1" i="1" dirty="0">
                <a:ln>
                  <a:solidFill>
                    <a:schemeClr val="tx1"/>
                  </a:solidFill>
                </a:ln>
                <a:solidFill>
                  <a:srgbClr val="C00000"/>
                </a:solidFill>
              </a:rPr>
              <a:t>Congress 2005</a:t>
            </a:r>
          </a:p>
          <a:p>
            <a:r>
              <a:rPr lang="en-GB" sz="3600" b="1" i="1" dirty="0">
                <a:ln>
                  <a:solidFill>
                    <a:schemeClr val="tx1"/>
                  </a:solidFill>
                </a:ln>
                <a:solidFill>
                  <a:srgbClr val="C00000"/>
                </a:solidFill>
              </a:rPr>
              <a:t>Extraordinary Missionary Month – Oct. 2019</a:t>
            </a:r>
          </a:p>
          <a:p>
            <a:pPr algn="ctr"/>
            <a:r>
              <a:rPr lang="en-US" u="sng" dirty="0">
                <a:solidFill>
                  <a:srgbClr val="EA2D00"/>
                </a:solidFill>
                <a:hlinkClick r:id="rId4">
                  <a:extLst>
                    <a:ext uri="{A12FA001-AC4F-418D-AE19-62706E023703}">
                      <ahyp:hlinkClr xmlns:ahyp="http://schemas.microsoft.com/office/drawing/2018/hyperlinkcolor" val="tx"/>
                    </a:ext>
                  </a:extLst>
                </a:hlinkClick>
              </a:rPr>
              <a:t>www.october2019.va</a:t>
            </a:r>
            <a:endParaRPr lang="en-GB" sz="3600" b="1" i="1" dirty="0">
              <a:ln>
                <a:solidFill>
                  <a:schemeClr val="tx1"/>
                </a:solidFill>
              </a:ln>
              <a:solidFill>
                <a:srgbClr val="EA2D00"/>
              </a:solidFill>
            </a:endParaRPr>
          </a:p>
          <a:p>
            <a:endParaRPr lang="en-GB" sz="3600" b="1" i="1" dirty="0">
              <a:ln>
                <a:solidFill>
                  <a:schemeClr val="tx1"/>
                </a:solidFill>
              </a:ln>
              <a:solidFill>
                <a:srgbClr val="C00000"/>
              </a:solidFill>
            </a:endParaRPr>
          </a:p>
          <a:p>
            <a:endParaRPr lang="it-IT" sz="4000" b="1" dirty="0">
              <a:ln>
                <a:solidFill>
                  <a:schemeClr val="tx1"/>
                </a:solidFill>
              </a:ln>
              <a:solidFill>
                <a:schemeClr val="accent3">
                  <a:lumMod val="75000"/>
                </a:schemeClr>
              </a:solidFill>
            </a:endParaRPr>
          </a:p>
        </p:txBody>
      </p:sp>
    </p:spTree>
    <p:extLst>
      <p:ext uri="{BB962C8B-B14F-4D97-AF65-F5344CB8AC3E}">
        <p14:creationId xmlns:p14="http://schemas.microsoft.com/office/powerpoint/2010/main" val="3708646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How to make an old wineskin fresh again?</a:t>
            </a:r>
          </a:p>
        </p:txBody>
      </p:sp>
      <p:sp>
        <p:nvSpPr>
          <p:cNvPr id="3" name="Content Placeholder 2"/>
          <p:cNvSpPr>
            <a:spLocks noGrp="1"/>
          </p:cNvSpPr>
          <p:nvPr>
            <p:ph idx="1"/>
          </p:nvPr>
        </p:nvSpPr>
        <p:spPr>
          <a:xfrm>
            <a:off x="510240" y="2348880"/>
            <a:ext cx="8633759" cy="4104455"/>
          </a:xfrm>
        </p:spPr>
        <p:txBody>
          <a:bodyPr>
            <a:noAutofit/>
          </a:bodyPr>
          <a:lstStyle/>
          <a:p>
            <a:r>
              <a:rPr lang="en-US" sz="3600" i="1" dirty="0"/>
              <a:t>It has first to be cleaned</a:t>
            </a:r>
          </a:p>
          <a:p>
            <a:r>
              <a:rPr lang="en-US" sz="3600" i="1" dirty="0"/>
              <a:t>Then soaked in oil</a:t>
            </a:r>
          </a:p>
          <a:p>
            <a:r>
              <a:rPr lang="en-US" sz="3600" i="1" dirty="0"/>
              <a:t>Finally tested to make </a:t>
            </a:r>
          </a:p>
          <a:p>
            <a:pPr marL="0" indent="0">
              <a:buNone/>
            </a:pPr>
            <a:r>
              <a:rPr lang="en-US" sz="3600" i="1" dirty="0"/>
              <a:t>sure that it is supple </a:t>
            </a:r>
          </a:p>
          <a:p>
            <a:pPr marL="0" indent="0">
              <a:buNone/>
            </a:pPr>
            <a:r>
              <a:rPr lang="en-US" sz="3600" i="1" dirty="0"/>
              <a:t>and soft.</a:t>
            </a:r>
          </a:p>
        </p:txBody>
      </p:sp>
      <p:pic>
        <p:nvPicPr>
          <p:cNvPr id="4" name="1 Imagen">
            <a:extLst>
              <a:ext uri="{FF2B5EF4-FFF2-40B4-BE49-F238E27FC236}">
                <a16:creationId xmlns:a16="http://schemas.microsoft.com/office/drawing/2014/main" id="{EDB7A589-21BA-B84E-9BBC-3DEC82EEB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9985">
            <a:off x="5275815" y="2426903"/>
            <a:ext cx="4028640" cy="3871788"/>
          </a:xfrm>
          <a:prstGeom prst="rect">
            <a:avLst/>
          </a:prstGeom>
          <a:ln>
            <a:noFill/>
          </a:ln>
          <a:effectLst>
            <a:outerShdw blurRad="292100" dist="139700" dir="2700000" algn="tl" rotWithShape="0">
              <a:srgbClr val="333333">
                <a:alpha val="65000"/>
              </a:srgbClr>
            </a:outerShdw>
            <a:softEdge rad="317500"/>
          </a:effectLst>
        </p:spPr>
      </p:pic>
    </p:spTree>
    <p:extLst>
      <p:ext uri="{BB962C8B-B14F-4D97-AF65-F5344CB8AC3E}">
        <p14:creationId xmlns:p14="http://schemas.microsoft.com/office/powerpoint/2010/main" val="66420129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is being emphasized in this Scripture passage by St. Luke?</a:t>
            </a:r>
          </a:p>
        </p:txBody>
      </p:sp>
      <p:sp>
        <p:nvSpPr>
          <p:cNvPr id="3" name="Content Placeholder 2"/>
          <p:cNvSpPr>
            <a:spLocks noGrp="1"/>
          </p:cNvSpPr>
          <p:nvPr>
            <p:ph idx="1"/>
          </p:nvPr>
        </p:nvSpPr>
        <p:spPr>
          <a:xfrm>
            <a:off x="510241" y="1844824"/>
            <a:ext cx="8292425" cy="4066679"/>
          </a:xfrm>
        </p:spPr>
        <p:txBody>
          <a:bodyPr>
            <a:noAutofit/>
          </a:bodyPr>
          <a:lstStyle/>
          <a:p>
            <a:r>
              <a:rPr lang="en-US" sz="3200" dirty="0"/>
              <a:t>“Fresh” wineskins remind us not to remain attached to old standards and rigid forms of the past</a:t>
            </a:r>
          </a:p>
          <a:p>
            <a:r>
              <a:rPr lang="en-US" sz="3200" dirty="0"/>
              <a:t>Need for a constant supply of fresh wine</a:t>
            </a:r>
          </a:p>
          <a:p>
            <a:r>
              <a:rPr lang="en-US" sz="3200" dirty="0"/>
              <a:t>The impossibility of dialoguing with old mentalities</a:t>
            </a:r>
          </a:p>
          <a:p>
            <a:r>
              <a:rPr lang="en-US" sz="3200" dirty="0"/>
              <a:t>Called to radical newness, prophetic newness of the joyful and lively proclamation of the gospel in new ways and in new places</a:t>
            </a:r>
          </a:p>
        </p:txBody>
      </p:sp>
    </p:spTree>
    <p:extLst>
      <p:ext uri="{BB962C8B-B14F-4D97-AF65-F5344CB8AC3E}">
        <p14:creationId xmlns:p14="http://schemas.microsoft.com/office/powerpoint/2010/main" val="61111753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Newness demands:</a:t>
            </a:r>
          </a:p>
        </p:txBody>
      </p:sp>
      <p:sp>
        <p:nvSpPr>
          <p:cNvPr id="3" name="Content Placeholder 2"/>
          <p:cNvSpPr>
            <a:spLocks noGrp="1"/>
          </p:cNvSpPr>
          <p:nvPr>
            <p:ph idx="1"/>
          </p:nvPr>
        </p:nvSpPr>
        <p:spPr>
          <a:xfrm>
            <a:off x="628650" y="2266220"/>
            <a:ext cx="7886700" cy="4331131"/>
          </a:xfrm>
        </p:spPr>
        <p:txBody>
          <a:bodyPr/>
          <a:lstStyle/>
          <a:p>
            <a:pPr marL="0" indent="0" defTabSz="685800">
              <a:spcBef>
                <a:spcPts val="0"/>
              </a:spcBef>
              <a:buNone/>
              <a:defRPr/>
            </a:pPr>
            <a:endParaRPr lang="en-US" dirty="0"/>
          </a:p>
          <a:p>
            <a:pPr>
              <a:spcBef>
                <a:spcPts val="0"/>
              </a:spcBef>
            </a:pPr>
            <a:r>
              <a:rPr lang="en-US" sz="3600" i="1" dirty="0"/>
              <a:t>Acceptance of change</a:t>
            </a:r>
          </a:p>
          <a:p>
            <a:pPr>
              <a:spcBef>
                <a:spcPts val="0"/>
              </a:spcBef>
            </a:pPr>
            <a:r>
              <a:rPr lang="en-US" sz="3600" i="1" dirty="0"/>
              <a:t>Discernment</a:t>
            </a:r>
          </a:p>
          <a:p>
            <a:pPr>
              <a:spcBef>
                <a:spcPts val="0"/>
              </a:spcBef>
            </a:pPr>
            <a:r>
              <a:rPr lang="en-US" sz="3600" i="1" dirty="0"/>
              <a:t>Structures and processes that safeguard the innovative richness of the Gospel so that it can be lived and put at the service of all while preserving its quality and goodness.</a:t>
            </a:r>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9985">
            <a:off x="5659011" y="444076"/>
            <a:ext cx="3295571" cy="2628160"/>
          </a:xfrm>
          <a:prstGeom prst="rect">
            <a:avLst/>
          </a:prstGeom>
          <a:ln>
            <a:noFill/>
          </a:ln>
          <a:effectLst>
            <a:outerShdw blurRad="292100" dist="139700" dir="2700000" algn="tl" rotWithShape="0">
              <a:srgbClr val="333333">
                <a:alpha val="65000"/>
              </a:srgbClr>
            </a:outerShdw>
            <a:softEdge rad="317500"/>
          </a:effectLst>
        </p:spPr>
      </p:pic>
    </p:spTree>
    <p:extLst>
      <p:ext uri="{BB962C8B-B14F-4D97-AF65-F5344CB8AC3E}">
        <p14:creationId xmlns:p14="http://schemas.microsoft.com/office/powerpoint/2010/main" val="97578724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1">
                <a:shade val="45000"/>
                <a:satMod val="135000"/>
              </a:schemeClr>
              <a:prstClr val="white"/>
            </a:duotone>
          </a:blip>
          <a:srcRect t="22538" r="1150" b="49237"/>
          <a:stretch>
            <a:fillRect/>
          </a:stretch>
        </p:blipFill>
        <p:spPr>
          <a:xfrm>
            <a:off x="1143000" y="5265204"/>
            <a:ext cx="6858000" cy="735546"/>
          </a:xfrm>
          <a:prstGeom prst="rect">
            <a:avLst/>
          </a:prstGeom>
          <a:effectLst/>
        </p:spPr>
      </p:pic>
      <p:pic>
        <p:nvPicPr>
          <p:cNvPr id="14" name="Immagine 13" descr="kike-figaredo.jpg"/>
          <p:cNvPicPr>
            <a:picLocks noChangeAspect="1"/>
          </p:cNvPicPr>
          <p:nvPr/>
        </p:nvPicPr>
        <p:blipFill>
          <a:blip r:embed="rId3" cstate="print"/>
          <a:srcRect l="9450" t="24985" r="3138"/>
          <a:stretch>
            <a:fillRect/>
          </a:stretch>
        </p:blipFill>
        <p:spPr>
          <a:xfrm rot="219153">
            <a:off x="-490388" y="3271265"/>
            <a:ext cx="6422930" cy="2940389"/>
          </a:xfrm>
          <a:prstGeom prst="rect">
            <a:avLst/>
          </a:prstGeom>
          <a:effectLst>
            <a:softEdge rad="635000"/>
          </a:effectLst>
        </p:spPr>
      </p:pic>
      <p:sp>
        <p:nvSpPr>
          <p:cNvPr id="16" name="CasellaDiTesto 15"/>
          <p:cNvSpPr txBox="1"/>
          <p:nvPr/>
        </p:nvSpPr>
        <p:spPr>
          <a:xfrm>
            <a:off x="-36512" y="476672"/>
            <a:ext cx="8819177" cy="769441"/>
          </a:xfrm>
          <a:prstGeom prst="rect">
            <a:avLst/>
          </a:prstGeom>
          <a:solidFill>
            <a:schemeClr val="bg1">
              <a:alpha val="47000"/>
            </a:schemeClr>
          </a:solidFill>
        </p:spPr>
        <p:txBody>
          <a:bodyPr wrap="square" rtlCol="0">
            <a:spAutoFit/>
          </a:bodyPr>
          <a:lstStyle/>
          <a:p>
            <a:pPr algn="r"/>
            <a:r>
              <a:rPr lang="en-GB" b="1" dirty="0">
                <a:ln>
                  <a:solidFill>
                    <a:schemeClr val="tx1"/>
                  </a:solidFill>
                </a:ln>
                <a:solidFill>
                  <a:srgbClr val="FF3300"/>
                </a:solidFill>
                <a:latin typeface="Segoe Print" pitchFamily="2" charset="0"/>
              </a:rPr>
              <a:t> </a:t>
            </a:r>
            <a:r>
              <a:rPr lang="en-GB" sz="4400" dirty="0">
                <a:ln>
                  <a:solidFill>
                    <a:schemeClr val="tx1"/>
                  </a:solidFill>
                </a:ln>
                <a:solidFill>
                  <a:schemeClr val="accent4"/>
                </a:solidFill>
                <a:latin typeface="Segoe Print" pitchFamily="2" charset="0"/>
              </a:rPr>
              <a:t>NARRATIVE OF ENCOUNTER</a:t>
            </a:r>
            <a:endParaRPr lang="it-IT" sz="4400" dirty="0">
              <a:ln>
                <a:solidFill>
                  <a:schemeClr val="tx1"/>
                </a:solidFill>
              </a:ln>
              <a:solidFill>
                <a:schemeClr val="accent4"/>
              </a:solidFill>
              <a:latin typeface="Segoe Print" pitchFamily="2" charset="0"/>
            </a:endParaRPr>
          </a:p>
        </p:txBody>
      </p:sp>
      <p:pic>
        <p:nvPicPr>
          <p:cNvPr id="9" name="3 Imagen"/>
          <p:cNvPicPr>
            <a:picLocks noChangeAspect="1"/>
          </p:cNvPicPr>
          <p:nvPr/>
        </p:nvPicPr>
        <p:blipFill rotWithShape="1">
          <a:blip r:embed="rId4">
            <a:extLst>
              <a:ext uri="{28A0092B-C50C-407E-A947-70E740481C1C}">
                <a14:useLocalDpi xmlns:a14="http://schemas.microsoft.com/office/drawing/2010/main" val="0"/>
              </a:ext>
            </a:extLst>
          </a:blip>
          <a:srcRect r="12912"/>
          <a:stretch/>
        </p:blipFill>
        <p:spPr>
          <a:xfrm>
            <a:off x="4240296" y="1100982"/>
            <a:ext cx="4697227" cy="3720610"/>
          </a:xfrm>
          <a:prstGeom prst="rect">
            <a:avLst/>
          </a:prstGeom>
          <a:effectLst>
            <a:softEdge rad="317500"/>
          </a:effectLst>
        </p:spPr>
      </p:pic>
      <p:pic>
        <p:nvPicPr>
          <p:cNvPr id="10" name="2 Imagen"/>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988" t="18498" r="9550"/>
          <a:stretch/>
        </p:blipFill>
        <p:spPr>
          <a:xfrm>
            <a:off x="158240" y="908311"/>
            <a:ext cx="4277337" cy="2813813"/>
          </a:xfrm>
          <a:prstGeom prst="rect">
            <a:avLst/>
          </a:prstGeom>
          <a:effectLst>
            <a:softEdge rad="317500"/>
          </a:effectLst>
        </p:spPr>
      </p:pic>
    </p:spTree>
    <p:extLst>
      <p:ext uri="{BB962C8B-B14F-4D97-AF65-F5344CB8AC3E}">
        <p14:creationId xmlns:p14="http://schemas.microsoft.com/office/powerpoint/2010/main" val="407395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84" y="0"/>
            <a:ext cx="10287000" cy="6858000"/>
          </a:xfrm>
          <a:prstGeom prst="rect">
            <a:avLst/>
          </a:prstGeom>
          <a:effectLst>
            <a:softEdge rad="635000"/>
          </a:effectLst>
        </p:spPr>
      </p:pic>
      <p:sp>
        <p:nvSpPr>
          <p:cNvPr id="2" name="1 Rectángulo"/>
          <p:cNvSpPr/>
          <p:nvPr/>
        </p:nvSpPr>
        <p:spPr>
          <a:xfrm>
            <a:off x="1043608" y="548680"/>
            <a:ext cx="7704856" cy="1323439"/>
          </a:xfrm>
          <a:prstGeom prst="rect">
            <a:avLst/>
          </a:prstGeom>
        </p:spPr>
        <p:txBody>
          <a:bodyPr wrap="square">
            <a:spAutoFit/>
          </a:bodyPr>
          <a:lstStyle/>
          <a:p>
            <a:r>
              <a:rPr lang="en-GB" sz="24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We are being called to search</a:t>
            </a:r>
          </a:p>
          <a:p>
            <a:r>
              <a:rPr lang="en-GB" sz="24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the horizons of our own lives and of our times </a:t>
            </a:r>
          </a:p>
          <a:p>
            <a:r>
              <a:rPr lang="en-GB" sz="32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rPr>
              <a:t>in watchful prayer. </a:t>
            </a:r>
            <a:endParaRPr lang="es-ES" sz="32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endParaRPr>
          </a:p>
        </p:txBody>
      </p:sp>
    </p:spTree>
    <p:extLst>
      <p:ext uri="{BB962C8B-B14F-4D97-AF65-F5344CB8AC3E}">
        <p14:creationId xmlns:p14="http://schemas.microsoft.com/office/powerpoint/2010/main" val="44900598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920" y="548681"/>
            <a:ext cx="10258083" cy="6840760"/>
          </a:xfrm>
          <a:prstGeom prst="rect">
            <a:avLst/>
          </a:prstGeom>
          <a:effectLst>
            <a:softEdge rad="635000"/>
          </a:effectLst>
        </p:spPr>
      </p:pic>
      <p:sp>
        <p:nvSpPr>
          <p:cNvPr id="7" name="6 Rectángulo"/>
          <p:cNvSpPr/>
          <p:nvPr/>
        </p:nvSpPr>
        <p:spPr>
          <a:xfrm>
            <a:off x="287015" y="188640"/>
            <a:ext cx="8856985" cy="2800767"/>
          </a:xfrm>
          <a:prstGeom prst="rect">
            <a:avLst/>
          </a:prstGeom>
        </p:spPr>
        <p:txBody>
          <a:bodyPr wrap="square">
            <a:spAutoFit/>
          </a:bodyPr>
          <a:lstStyle/>
          <a:p>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Whenever we make the effort </a:t>
            </a:r>
            <a:r>
              <a:rPr lang="en-GB" sz="32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rPr>
              <a:t>to return to the source and to recover </a:t>
            </a:r>
          </a:p>
          <a:p>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the original freshness of </a:t>
            </a:r>
          </a:p>
          <a:p>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the </a:t>
            </a:r>
            <a:r>
              <a:rPr lang="en-GB" sz="48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Gospel</a:t>
            </a:r>
            <a:r>
              <a:rPr lang="es-ES" sz="48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 </a:t>
            </a:r>
            <a:r>
              <a:rPr lang="es-ES"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new </a:t>
            </a:r>
            <a:r>
              <a:rPr lang="es-ES" sz="3200" b="1" dirty="0" err="1">
                <a:ln>
                  <a:solidFill>
                    <a:schemeClr val="tx1"/>
                  </a:solidFill>
                </a:ln>
                <a:solidFill>
                  <a:srgbClr val="EA2D00"/>
                </a:solidFill>
                <a:effectLst>
                  <a:outerShdw blurRad="38100" dist="38100" dir="2700000" algn="tl">
                    <a:srgbClr val="000000">
                      <a:alpha val="43137"/>
                    </a:srgbClr>
                  </a:outerShdw>
                </a:effectLst>
                <a:latin typeface="Segoe Print" pitchFamily="2" charset="0"/>
              </a:rPr>
              <a:t>avenues</a:t>
            </a:r>
            <a:r>
              <a:rPr lang="es-ES"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 and new </a:t>
            </a:r>
            <a:r>
              <a:rPr lang="es-ES" sz="3200" b="1" dirty="0" err="1">
                <a:ln>
                  <a:solidFill>
                    <a:schemeClr val="tx1"/>
                  </a:solidFill>
                </a:ln>
                <a:solidFill>
                  <a:srgbClr val="EA2D00"/>
                </a:solidFill>
                <a:effectLst>
                  <a:outerShdw blurRad="38100" dist="38100" dir="2700000" algn="tl">
                    <a:srgbClr val="000000">
                      <a:alpha val="43137"/>
                    </a:srgbClr>
                  </a:outerShdw>
                </a:effectLst>
                <a:latin typeface="Segoe Print" pitchFamily="2" charset="0"/>
              </a:rPr>
              <a:t>paths</a:t>
            </a:r>
            <a:r>
              <a:rPr lang="es-ES"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 of </a:t>
            </a:r>
            <a:r>
              <a:rPr lang="es-ES" sz="3200" b="1" dirty="0" err="1">
                <a:ln>
                  <a:solidFill>
                    <a:schemeClr val="tx1"/>
                  </a:solidFill>
                </a:ln>
                <a:solidFill>
                  <a:srgbClr val="EA2D00"/>
                </a:solidFill>
                <a:effectLst>
                  <a:outerShdw blurRad="38100" dist="38100" dir="2700000" algn="tl">
                    <a:srgbClr val="000000">
                      <a:alpha val="43137"/>
                    </a:srgbClr>
                  </a:outerShdw>
                </a:effectLst>
                <a:latin typeface="Segoe Print" pitchFamily="2" charset="0"/>
              </a:rPr>
              <a:t>creativity</a:t>
            </a:r>
            <a:r>
              <a:rPr lang="es-ES" sz="3200" b="1" dirty="0">
                <a:ln>
                  <a:solidFill>
                    <a:schemeClr val="tx1"/>
                  </a:solidFill>
                </a:ln>
                <a:solidFill>
                  <a:srgbClr val="EA2D00"/>
                </a:solidFill>
                <a:effectLst>
                  <a:outerShdw blurRad="38100" dist="38100" dir="2700000" algn="tl">
                    <a:srgbClr val="000000">
                      <a:alpha val="43137"/>
                    </a:srgbClr>
                  </a:outerShdw>
                </a:effectLst>
                <a:latin typeface="Segoe Print" pitchFamily="2" charset="0"/>
              </a:rPr>
              <a:t> open up. (EG#11)</a:t>
            </a:r>
          </a:p>
        </p:txBody>
      </p:sp>
    </p:spTree>
    <p:extLst>
      <p:ext uri="{BB962C8B-B14F-4D97-AF65-F5344CB8AC3E}">
        <p14:creationId xmlns:p14="http://schemas.microsoft.com/office/powerpoint/2010/main" val="2270615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a:blip r:embed="rId2" cstate="print">
            <a:duotone>
              <a:schemeClr val="accent1">
                <a:shade val="45000"/>
                <a:satMod val="135000"/>
              </a:schemeClr>
              <a:prstClr val="white"/>
            </a:duotone>
          </a:blip>
          <a:srcRect t="44279"/>
          <a:stretch>
            <a:fillRect/>
          </a:stretch>
        </p:blipFill>
        <p:spPr>
          <a:xfrm>
            <a:off x="0" y="0"/>
            <a:ext cx="9144000" cy="2027971"/>
          </a:xfrm>
          <a:prstGeom prst="rect">
            <a:avLst/>
          </a:prstGeom>
          <a:effectLst>
            <a:reflection blurRad="6350" stA="50000" endA="295" endPos="92000" dist="101600" dir="5400000" sy="-100000" algn="bl" rotWithShape="0"/>
          </a:effectLst>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32" y="-790799"/>
            <a:ext cx="10260632" cy="8240152"/>
          </a:xfrm>
          <a:prstGeom prst="rect">
            <a:avLst/>
          </a:prstGeom>
          <a:effectLst>
            <a:softEdge rad="317500"/>
          </a:effectLst>
        </p:spPr>
      </p:pic>
      <p:pic>
        <p:nvPicPr>
          <p:cNvPr id="9" name="Immagine 8"/>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rot="353768">
            <a:off x="3196831" y="2707617"/>
            <a:ext cx="7426562" cy="4951041"/>
          </a:xfrm>
          <a:prstGeom prst="rect">
            <a:avLst/>
          </a:prstGeom>
          <a:effectLst>
            <a:softEdge rad="635000"/>
          </a:effectLst>
        </p:spPr>
      </p:pic>
      <p:pic>
        <p:nvPicPr>
          <p:cNvPr id="5" name="Immagine 4"/>
          <p:cNvPicPr>
            <a:picLocks noChangeAspect="1"/>
          </p:cNvPicPr>
          <p:nvPr/>
        </p:nvPicPr>
        <p:blipFill rotWithShape="1">
          <a:blip r:embed="rId6" cstate="print">
            <a:extLst>
              <a:ext uri="{28A0092B-C50C-407E-A947-70E740481C1C}">
                <a14:useLocalDpi xmlns:a14="http://schemas.microsoft.com/office/drawing/2010/main" val="0"/>
              </a:ext>
            </a:extLst>
          </a:blip>
          <a:srcRect r="3421" b="5442"/>
          <a:stretch/>
        </p:blipFill>
        <p:spPr>
          <a:xfrm rot="21161486">
            <a:off x="-421826" y="46115"/>
            <a:ext cx="4712132" cy="3299816"/>
          </a:xfrm>
          <a:prstGeom prst="rect">
            <a:avLst/>
          </a:prstGeom>
          <a:effectLst>
            <a:softEdge rad="317500"/>
          </a:effectLst>
        </p:spPr>
      </p:pic>
      <p:pic>
        <p:nvPicPr>
          <p:cNvPr id="2" name="Immagine 1"/>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24375" t="514" b="8296"/>
          <a:stretch/>
        </p:blipFill>
        <p:spPr>
          <a:xfrm rot="20892065">
            <a:off x="-1641755" y="4349017"/>
            <a:ext cx="4536504" cy="3079943"/>
          </a:xfrm>
          <a:prstGeom prst="rect">
            <a:avLst/>
          </a:prstGeom>
          <a:effectLst>
            <a:softEdge rad="317500"/>
          </a:effectLst>
        </p:spPr>
      </p:pic>
      <p:sp>
        <p:nvSpPr>
          <p:cNvPr id="11" name="10 Rectángulo"/>
          <p:cNvSpPr/>
          <p:nvPr/>
        </p:nvSpPr>
        <p:spPr>
          <a:xfrm>
            <a:off x="179512" y="2286532"/>
            <a:ext cx="10369152" cy="2308324"/>
          </a:xfrm>
          <a:prstGeom prst="rect">
            <a:avLst/>
          </a:prstGeom>
        </p:spPr>
        <p:txBody>
          <a:bodyPr wrap="square">
            <a:spAutoFit/>
          </a:bodyPr>
          <a:lstStyle/>
          <a:p>
            <a:r>
              <a:rPr lang="en-US" sz="28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Pope Francis</a:t>
            </a:r>
          </a:p>
          <a:p>
            <a:r>
              <a:rPr lang="en-US" sz="36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“step out……..in this ‘stepping out’ </a:t>
            </a:r>
          </a:p>
          <a:p>
            <a:r>
              <a:rPr lang="en-US" sz="36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it is important </a:t>
            </a:r>
            <a:r>
              <a:rPr lang="en-US" sz="40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to be ready </a:t>
            </a:r>
          </a:p>
          <a:p>
            <a:r>
              <a:rPr lang="en-US" sz="40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for encounter.</a:t>
            </a:r>
            <a:r>
              <a:rPr lang="en-US" sz="36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rPr>
              <a:t>”</a:t>
            </a:r>
            <a:endParaRPr lang="es-ES" sz="3600" b="1" dirty="0">
              <a:ln>
                <a:solidFill>
                  <a:schemeClr val="tx1"/>
                </a:solidFill>
              </a:ln>
              <a:solidFill>
                <a:schemeClr val="bg1"/>
              </a:solidFill>
              <a:effectLst>
                <a:outerShdw blurRad="38100" dist="38100" dir="2700000" algn="tl">
                  <a:srgbClr val="000000">
                    <a:alpha val="43137"/>
                  </a:srgbClr>
                </a:outerShdw>
              </a:effectLst>
              <a:latin typeface="Segoe Print" pitchFamily="2" charset="0"/>
            </a:endParaRPr>
          </a:p>
        </p:txBody>
      </p:sp>
    </p:spTree>
    <p:extLst>
      <p:ext uri="{BB962C8B-B14F-4D97-AF65-F5344CB8AC3E}">
        <p14:creationId xmlns:p14="http://schemas.microsoft.com/office/powerpoint/2010/main" val="385066611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rotWithShape="1">
          <a:blip r:embed="rId2" cstate="print">
            <a:duotone>
              <a:schemeClr val="accent1">
                <a:shade val="45000"/>
                <a:satMod val="135000"/>
              </a:schemeClr>
              <a:prstClr val="white"/>
            </a:duotone>
          </a:blip>
          <a:srcRect t="62953"/>
          <a:stretch/>
        </p:blipFill>
        <p:spPr>
          <a:xfrm>
            <a:off x="0" y="6523630"/>
            <a:ext cx="9144000" cy="1348355"/>
          </a:xfrm>
          <a:prstGeom prst="rect">
            <a:avLst/>
          </a:prstGeom>
          <a:effectLst>
            <a:reflection blurRad="6350" stA="50000" endA="295" endPos="92000" dist="101600" dir="5400000" sy="-100000" algn="bl" rotWithShape="0"/>
          </a:effectLst>
        </p:spPr>
      </p:pic>
      <p:sp>
        <p:nvSpPr>
          <p:cNvPr id="2" name="1 Rectángulo"/>
          <p:cNvSpPr/>
          <p:nvPr/>
        </p:nvSpPr>
        <p:spPr>
          <a:xfrm>
            <a:off x="755576" y="752375"/>
            <a:ext cx="3025187" cy="1715854"/>
          </a:xfrm>
          <a:prstGeom prst="rect">
            <a:avLst/>
          </a:prstGeom>
        </p:spPr>
        <p:txBody>
          <a:bodyPr wrap="none">
            <a:spAutoFit/>
          </a:bodyPr>
          <a:lstStyle/>
          <a:p>
            <a:pPr algn="ctr"/>
            <a:endParaRPr lang="en-US" sz="2800" b="1" dirty="0">
              <a:ln>
                <a:solidFill>
                  <a:schemeClr val="tx1"/>
                </a:solidFill>
              </a:ln>
              <a:solidFill>
                <a:schemeClr val="tx2">
                  <a:lumMod val="50000"/>
                </a:schemeClr>
              </a:solidFill>
              <a:latin typeface="Segoe Print" pitchFamily="2" charset="0"/>
            </a:endParaRPr>
          </a:p>
          <a:p>
            <a:pPr algn="ctr"/>
            <a:r>
              <a:rPr lang="en-US" sz="2800" b="1" dirty="0">
                <a:ln>
                  <a:solidFill>
                    <a:schemeClr val="tx1"/>
                  </a:solidFill>
                </a:ln>
                <a:solidFill>
                  <a:schemeClr val="tx2">
                    <a:lumMod val="50000"/>
                  </a:schemeClr>
                </a:solidFill>
                <a:latin typeface="Segoe Print" pitchFamily="2" charset="0"/>
              </a:rPr>
              <a:t>Spanish word </a:t>
            </a:r>
          </a:p>
          <a:p>
            <a:pPr algn="ctr">
              <a:lnSpc>
                <a:spcPct val="150000"/>
              </a:lnSpc>
            </a:pPr>
            <a:r>
              <a:rPr lang="en-US" sz="3600" b="1" dirty="0">
                <a:ln>
                  <a:solidFill>
                    <a:schemeClr val="tx1"/>
                  </a:solidFill>
                </a:ln>
                <a:solidFill>
                  <a:srgbClr val="EA2D00"/>
                </a:solidFill>
                <a:latin typeface="Segoe Print" pitchFamily="2" charset="0"/>
              </a:rPr>
              <a:t>“</a:t>
            </a:r>
            <a:r>
              <a:rPr lang="en-US" sz="3600" b="1" dirty="0" err="1">
                <a:ln>
                  <a:solidFill>
                    <a:schemeClr val="tx1"/>
                  </a:solidFill>
                </a:ln>
                <a:solidFill>
                  <a:srgbClr val="EA2D00"/>
                </a:solidFill>
                <a:latin typeface="Segoe Print" pitchFamily="2" charset="0"/>
              </a:rPr>
              <a:t>encuentro</a:t>
            </a:r>
            <a:r>
              <a:rPr lang="en-US" sz="3600" b="1" dirty="0">
                <a:ln>
                  <a:solidFill>
                    <a:schemeClr val="tx1"/>
                  </a:solidFill>
                </a:ln>
                <a:solidFill>
                  <a:srgbClr val="EA2D00"/>
                </a:solidFill>
                <a:latin typeface="Segoe Print" pitchFamily="2" charset="0"/>
              </a:rPr>
              <a:t>”</a:t>
            </a:r>
            <a:endParaRPr lang="es-ES" sz="3600" b="1" dirty="0">
              <a:ln>
                <a:solidFill>
                  <a:schemeClr val="tx1"/>
                </a:solidFill>
              </a:ln>
              <a:solidFill>
                <a:srgbClr val="EA2D00"/>
              </a:solidFill>
              <a:latin typeface="Segoe Print" pitchFamily="2" charset="0"/>
            </a:endParaRPr>
          </a:p>
        </p:txBody>
      </p:sp>
      <p:pic>
        <p:nvPicPr>
          <p:cNvPr id="4" name="3 Imagen"/>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067944" y="67649"/>
            <a:ext cx="4824536" cy="760316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4 CuadroTexto"/>
          <p:cNvSpPr txBox="1"/>
          <p:nvPr/>
        </p:nvSpPr>
        <p:spPr>
          <a:xfrm>
            <a:off x="179512" y="5373216"/>
            <a:ext cx="4392488" cy="1200329"/>
          </a:xfrm>
          <a:prstGeom prst="rect">
            <a:avLst/>
          </a:prstGeom>
          <a:noFill/>
        </p:spPr>
        <p:txBody>
          <a:bodyPr wrap="square" rtlCol="0">
            <a:spAutoFit/>
          </a:bodyPr>
          <a:lstStyle/>
          <a:p>
            <a:r>
              <a:rPr lang="es-ES" b="1" dirty="0" err="1">
                <a:latin typeface="Segoe Print" panose="02000600000000000000" pitchFamily="2" charset="0"/>
              </a:rPr>
              <a:t>The</a:t>
            </a:r>
            <a:r>
              <a:rPr lang="es-ES" b="1" dirty="0">
                <a:latin typeface="Segoe Print" panose="02000600000000000000" pitchFamily="2" charset="0"/>
              </a:rPr>
              <a:t> </a:t>
            </a:r>
            <a:r>
              <a:rPr lang="es-ES" b="1" dirty="0" err="1">
                <a:latin typeface="Segoe Print" panose="02000600000000000000" pitchFamily="2" charset="0"/>
              </a:rPr>
              <a:t>Visit</a:t>
            </a:r>
            <a:r>
              <a:rPr lang="es-ES" b="1" dirty="0">
                <a:latin typeface="Segoe Print" panose="02000600000000000000" pitchFamily="2" charset="0"/>
              </a:rPr>
              <a:t> (</a:t>
            </a:r>
            <a:r>
              <a:rPr lang="es-ES" b="1" dirty="0" err="1">
                <a:latin typeface="Segoe Print" panose="02000600000000000000" pitchFamily="2" charset="0"/>
              </a:rPr>
              <a:t>Two</a:t>
            </a:r>
            <a:r>
              <a:rPr lang="es-ES" b="1" dirty="0">
                <a:latin typeface="Segoe Print" panose="02000600000000000000" pitchFamily="2" charset="0"/>
              </a:rPr>
              <a:t> </a:t>
            </a:r>
            <a:r>
              <a:rPr lang="es-ES" b="1" dirty="0" err="1">
                <a:latin typeface="Segoe Print" panose="02000600000000000000" pitchFamily="2" charset="0"/>
              </a:rPr>
              <a:t>Sisters</a:t>
            </a:r>
            <a:r>
              <a:rPr lang="es-ES" b="1" dirty="0">
                <a:latin typeface="Segoe Print" panose="02000600000000000000" pitchFamily="2" charset="0"/>
              </a:rPr>
              <a:t>) PICASSO</a:t>
            </a:r>
          </a:p>
          <a:p>
            <a:r>
              <a:rPr lang="es-ES" b="1" dirty="0">
                <a:latin typeface="Segoe Print" panose="02000600000000000000" pitchFamily="2" charset="0"/>
              </a:rPr>
              <a:t>1902</a:t>
            </a:r>
          </a:p>
          <a:p>
            <a:endParaRPr lang="es-ES" dirty="0">
              <a:latin typeface="Segoe Print" panose="02000600000000000000" pitchFamily="2" charset="0"/>
            </a:endParaRPr>
          </a:p>
          <a:p>
            <a:r>
              <a:rPr lang="es-ES" dirty="0">
                <a:latin typeface="Segoe Print" panose="02000600000000000000" pitchFamily="2" charset="0"/>
              </a:rPr>
              <a:t>Las dos hermanas, Picasso</a:t>
            </a:r>
          </a:p>
        </p:txBody>
      </p:sp>
    </p:spTree>
    <p:extLst>
      <p:ext uri="{BB962C8B-B14F-4D97-AF65-F5344CB8AC3E}">
        <p14:creationId xmlns:p14="http://schemas.microsoft.com/office/powerpoint/2010/main" val="404667447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rotWithShape="1">
          <a:blip r:embed="rId2" cstate="print">
            <a:duotone>
              <a:schemeClr val="accent1">
                <a:shade val="45000"/>
                <a:satMod val="135000"/>
              </a:schemeClr>
              <a:prstClr val="white"/>
            </a:duotone>
          </a:blip>
          <a:srcRect t="54404" b="-528"/>
          <a:stretch/>
        </p:blipFill>
        <p:spPr>
          <a:xfrm>
            <a:off x="0" y="-171400"/>
            <a:ext cx="9144000" cy="1678675"/>
          </a:xfrm>
          <a:prstGeom prst="rect">
            <a:avLst/>
          </a:prstGeom>
          <a:effectLst>
            <a:reflection blurRad="6350" stA="50000" endA="295" endPos="92000" dist="101600" dir="5400000" sy="-100000" algn="bl" rotWithShape="0"/>
          </a:effectLst>
        </p:spPr>
      </p:pic>
      <p:pic>
        <p:nvPicPr>
          <p:cNvPr id="10" name="Immagine 9" descr="nidaros_03.jpg"/>
          <p:cNvPicPr>
            <a:picLocks noChangeAspect="1"/>
          </p:cNvPicPr>
          <p:nvPr/>
        </p:nvPicPr>
        <p:blipFill>
          <a:blip r:embed="rId3" cstate="print"/>
          <a:srcRect t="15008" b="19502"/>
          <a:stretch>
            <a:fillRect/>
          </a:stretch>
        </p:blipFill>
        <p:spPr>
          <a:xfrm>
            <a:off x="-540568" y="1695735"/>
            <a:ext cx="9788058" cy="3600400"/>
          </a:xfrm>
          <a:prstGeom prst="rect">
            <a:avLst/>
          </a:prstGeom>
          <a:effectLst>
            <a:reflection blurRad="6350" stA="50000" endA="300" endPos="90000" dir="5400000" sy="-100000" algn="bl" rotWithShape="0"/>
            <a:softEdge rad="127000"/>
          </a:effectLst>
        </p:spPr>
      </p:pic>
      <p:sp>
        <p:nvSpPr>
          <p:cNvPr id="2" name="1 Rectángulo"/>
          <p:cNvSpPr/>
          <p:nvPr/>
        </p:nvSpPr>
        <p:spPr>
          <a:xfrm>
            <a:off x="479369" y="-53518"/>
            <a:ext cx="8676456" cy="1754326"/>
          </a:xfrm>
          <a:prstGeom prst="rect">
            <a:avLst/>
          </a:prstGeom>
        </p:spPr>
        <p:txBody>
          <a:bodyPr wrap="square">
            <a:spAutoFit/>
          </a:bodyPr>
          <a:lstStyle/>
          <a:p>
            <a:pPr>
              <a:lnSpc>
                <a:spcPct val="150000"/>
              </a:lnSpc>
            </a:pPr>
            <a:r>
              <a:rPr lang="en-GB" sz="3200" b="1" dirty="0">
                <a:ln w="12700">
                  <a:solidFill>
                    <a:schemeClr val="tx1"/>
                  </a:solidFill>
                </a:ln>
                <a:solidFill>
                  <a:schemeClr val="tx2">
                    <a:lumMod val="50000"/>
                  </a:schemeClr>
                </a:solidFill>
                <a:latin typeface="Segoe Print" pitchFamily="2" charset="0"/>
              </a:rPr>
              <a:t>A prophetic journey of transformation, </a:t>
            </a:r>
          </a:p>
          <a:p>
            <a:pPr>
              <a:lnSpc>
                <a:spcPct val="150000"/>
              </a:lnSpc>
            </a:pPr>
            <a:r>
              <a:rPr lang="en-GB" sz="3200" b="1" dirty="0">
                <a:ln w="12700">
                  <a:solidFill>
                    <a:schemeClr val="tx1"/>
                  </a:solidFill>
                </a:ln>
                <a:solidFill>
                  <a:srgbClr val="EA2D00"/>
                </a:solidFill>
                <a:latin typeface="Segoe Print" pitchFamily="2" charset="0"/>
              </a:rPr>
              <a:t>both </a:t>
            </a:r>
            <a:r>
              <a:rPr lang="en-GB" sz="4000" b="1" dirty="0">
                <a:ln w="12700">
                  <a:solidFill>
                    <a:schemeClr val="tx1"/>
                  </a:solidFill>
                </a:ln>
                <a:solidFill>
                  <a:schemeClr val="tx2">
                    <a:lumMod val="50000"/>
                  </a:schemeClr>
                </a:solidFill>
                <a:latin typeface="Segoe Print" pitchFamily="2" charset="0"/>
              </a:rPr>
              <a:t>inward </a:t>
            </a:r>
            <a:r>
              <a:rPr lang="en-GB" sz="3200" b="1" dirty="0">
                <a:ln w="12700">
                  <a:solidFill>
                    <a:schemeClr val="tx1"/>
                  </a:solidFill>
                </a:ln>
                <a:solidFill>
                  <a:srgbClr val="EA2D00"/>
                </a:solidFill>
                <a:latin typeface="Segoe Print" pitchFamily="2" charset="0"/>
              </a:rPr>
              <a:t>and </a:t>
            </a:r>
            <a:r>
              <a:rPr lang="en-GB" sz="4000" b="1" dirty="0">
                <a:ln w="12700">
                  <a:solidFill>
                    <a:schemeClr val="tx1"/>
                  </a:solidFill>
                </a:ln>
                <a:solidFill>
                  <a:schemeClr val="tx2">
                    <a:lumMod val="50000"/>
                  </a:schemeClr>
                </a:solidFill>
                <a:latin typeface="Segoe Print" pitchFamily="2" charset="0"/>
              </a:rPr>
              <a:t>outward</a:t>
            </a:r>
            <a:r>
              <a:rPr lang="en-GB" sz="3200" b="1" dirty="0">
                <a:ln w="12700">
                  <a:solidFill>
                    <a:schemeClr val="tx1"/>
                  </a:solidFill>
                </a:ln>
                <a:solidFill>
                  <a:srgbClr val="EA2D00"/>
                </a:solidFill>
                <a:latin typeface="Segoe Print" pitchFamily="2" charset="0"/>
              </a:rPr>
              <a:t> </a:t>
            </a:r>
            <a:endParaRPr lang="es-ES" sz="3200" b="1" dirty="0">
              <a:ln w="12700">
                <a:solidFill>
                  <a:schemeClr val="tx1"/>
                </a:solidFill>
              </a:ln>
              <a:solidFill>
                <a:srgbClr val="EA2D00"/>
              </a:solidFill>
              <a:latin typeface="Segoe Print" pitchFamily="2" charset="0"/>
            </a:endParaRPr>
          </a:p>
        </p:txBody>
      </p:sp>
    </p:spTree>
    <p:extLst>
      <p:ext uri="{BB962C8B-B14F-4D97-AF65-F5344CB8AC3E}">
        <p14:creationId xmlns:p14="http://schemas.microsoft.com/office/powerpoint/2010/main" val="13473342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3">
                <a:shade val="45000"/>
                <a:satMod val="135000"/>
              </a:schemeClr>
              <a:prstClr val="white"/>
            </a:duotone>
          </a:blip>
          <a:srcRect l="2476" t="30159" r="21882" b="49237"/>
          <a:stretch>
            <a:fillRect/>
          </a:stretch>
        </p:blipFill>
        <p:spPr>
          <a:xfrm>
            <a:off x="-36512" y="-27384"/>
            <a:ext cx="9324528" cy="1080120"/>
          </a:xfrm>
          <a:prstGeom prst="rect">
            <a:avLst/>
          </a:prstGeom>
          <a:effectLst>
            <a:softEdge rad="127000"/>
          </a:effectLst>
        </p:spPr>
      </p:pic>
      <p:pic>
        <p:nvPicPr>
          <p:cNvPr id="6" name="Immagine 5" descr="internacional.jpg"/>
          <p:cNvPicPr>
            <a:picLocks noChangeAspect="1"/>
          </p:cNvPicPr>
          <p:nvPr/>
        </p:nvPicPr>
        <p:blipFill>
          <a:blip r:embed="rId2" cstate="print">
            <a:duotone>
              <a:schemeClr val="accent3">
                <a:shade val="45000"/>
                <a:satMod val="135000"/>
              </a:schemeClr>
              <a:prstClr val="white"/>
            </a:duotone>
          </a:blip>
          <a:srcRect l="4961" t="1087" r="35110" b="-8785"/>
          <a:stretch>
            <a:fillRect/>
          </a:stretch>
        </p:blipFill>
        <p:spPr>
          <a:xfrm>
            <a:off x="-756592" y="1677249"/>
            <a:ext cx="11233248" cy="8280920"/>
          </a:xfrm>
          <a:prstGeom prst="rect">
            <a:avLst/>
          </a:prstGeom>
          <a:ln>
            <a:noFill/>
          </a:ln>
          <a:effectLst>
            <a:softEdge rad="635000"/>
          </a:effectLst>
        </p:spPr>
      </p:pic>
      <p:pic>
        <p:nvPicPr>
          <p:cNvPr id="8" name="Immagine 3" descr="compartir-pan.jpg"/>
          <p:cNvPicPr>
            <a:picLocks noChangeAspect="1"/>
          </p:cNvPicPr>
          <p:nvPr/>
        </p:nvPicPr>
        <p:blipFill>
          <a:blip r:embed="rId3" cstate="print"/>
          <a:stretch>
            <a:fillRect/>
          </a:stretch>
        </p:blipFill>
        <p:spPr>
          <a:xfrm>
            <a:off x="72008" y="2352643"/>
            <a:ext cx="9144000" cy="5494541"/>
          </a:xfrm>
          <a:prstGeom prst="rect">
            <a:avLst/>
          </a:prstGeom>
          <a:effectLst>
            <a:softEdge rad="635000"/>
          </a:effectLst>
        </p:spPr>
      </p:pic>
      <p:sp>
        <p:nvSpPr>
          <p:cNvPr id="11" name="CasellaDiTesto 10"/>
          <p:cNvSpPr txBox="1"/>
          <p:nvPr/>
        </p:nvSpPr>
        <p:spPr>
          <a:xfrm>
            <a:off x="-36512" y="512676"/>
            <a:ext cx="9144000" cy="2554545"/>
          </a:xfrm>
          <a:prstGeom prst="rect">
            <a:avLst/>
          </a:prstGeom>
          <a:noFill/>
          <a:effectLst>
            <a:outerShdw blurRad="50800" dist="38100" dir="10800000" algn="r" rotWithShape="0">
              <a:prstClr val="black">
                <a:alpha val="40000"/>
              </a:prstClr>
            </a:outerShdw>
          </a:effectLst>
        </p:spPr>
        <p:txBody>
          <a:bodyPr wrap="square" rtlCol="0">
            <a:spAutoFit/>
          </a:bodyPr>
          <a:lstStyle/>
          <a:p>
            <a:pPr algn="ctr"/>
            <a:r>
              <a:rPr lang="en-US" sz="8000" b="1" dirty="0">
                <a:ln>
                  <a:solidFill>
                    <a:sysClr val="windowText" lastClr="000000"/>
                  </a:solidFill>
                </a:ln>
                <a:solidFill>
                  <a:schemeClr val="accent3">
                    <a:lumMod val="75000"/>
                  </a:schemeClr>
                </a:solidFill>
                <a:effectLst>
                  <a:outerShdw blurRad="38100" dist="38100" dir="2700000" algn="tl">
                    <a:srgbClr val="000000">
                      <a:alpha val="43137"/>
                    </a:srgbClr>
                  </a:outerShdw>
                </a:effectLst>
              </a:rPr>
              <a:t>The</a:t>
            </a:r>
            <a:r>
              <a:rPr lang="en-US" sz="8000" b="1" dirty="0">
                <a:ln>
                  <a:solidFill>
                    <a:sysClr val="windowText" lastClr="000000"/>
                  </a:solidFill>
                </a:ln>
                <a:solidFill>
                  <a:srgbClr val="2E3917"/>
                </a:solidFill>
                <a:effectLst>
                  <a:outerShdw blurRad="38100" dist="38100" dir="2700000" algn="tl">
                    <a:srgbClr val="000000">
                      <a:alpha val="43137"/>
                    </a:srgbClr>
                  </a:outerShdw>
                </a:effectLst>
              </a:rPr>
              <a:t> NARRATIVE </a:t>
            </a:r>
          </a:p>
          <a:p>
            <a:pPr algn="ctr"/>
            <a:r>
              <a:rPr lang="en-US" sz="8000" b="1" dirty="0">
                <a:ln>
                  <a:solidFill>
                    <a:sysClr val="windowText" lastClr="000000"/>
                  </a:solidFill>
                </a:ln>
                <a:solidFill>
                  <a:schemeClr val="accent3">
                    <a:lumMod val="75000"/>
                  </a:schemeClr>
                </a:solidFill>
                <a:effectLst>
                  <a:outerShdw blurRad="38100" dist="38100" dir="2700000" algn="tl">
                    <a:srgbClr val="000000">
                      <a:alpha val="43137"/>
                    </a:srgbClr>
                  </a:outerShdw>
                </a:effectLst>
              </a:rPr>
              <a:t>of</a:t>
            </a:r>
            <a:r>
              <a:rPr lang="en-US" sz="8000" b="1" dirty="0">
                <a:ln>
                  <a:solidFill>
                    <a:sysClr val="windowText" lastClr="000000"/>
                  </a:solidFill>
                </a:ln>
                <a:solidFill>
                  <a:srgbClr val="2E3917"/>
                </a:solidFill>
                <a:effectLst>
                  <a:outerShdw blurRad="38100" dist="38100" dir="2700000" algn="tl">
                    <a:srgbClr val="000000">
                      <a:alpha val="43137"/>
                    </a:srgbClr>
                  </a:outerShdw>
                </a:effectLst>
              </a:rPr>
              <a:t> COMMUNION</a:t>
            </a:r>
            <a:endParaRPr lang="it-IT" sz="8000" dirty="0">
              <a:ln>
                <a:solidFill>
                  <a:sysClr val="windowText" lastClr="000000"/>
                </a:solidFill>
              </a:ln>
              <a:solidFill>
                <a:srgbClr val="2E391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1877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a:blip r:embed="rId2" cstate="print">
            <a:duotone>
              <a:schemeClr val="accent1">
                <a:shade val="45000"/>
                <a:satMod val="135000"/>
              </a:schemeClr>
              <a:prstClr val="white"/>
            </a:duotone>
          </a:blip>
          <a:stretch>
            <a:fillRect/>
          </a:stretch>
        </p:blipFill>
        <p:spPr>
          <a:xfrm>
            <a:off x="0" y="0"/>
            <a:ext cx="9144000" cy="3639531"/>
          </a:xfrm>
          <a:prstGeom prst="rect">
            <a:avLst/>
          </a:prstGeom>
          <a:effectLst>
            <a:reflection blurRad="6350" stA="50000" endA="295" endPos="92000" dist="101600" dir="5400000" sy="-100000" algn="bl" rotWithShape="0"/>
          </a:effectLst>
        </p:spPr>
      </p:pic>
      <p:pic>
        <p:nvPicPr>
          <p:cNvPr id="5" name="Immagine 4" descr="internacional.jpg"/>
          <p:cNvPicPr>
            <a:picLocks noChangeAspect="1"/>
          </p:cNvPicPr>
          <p:nvPr/>
        </p:nvPicPr>
        <p:blipFill>
          <a:blip r:embed="rId2" cstate="print">
            <a:duotone>
              <a:schemeClr val="accent1">
                <a:shade val="45000"/>
                <a:satMod val="135000"/>
              </a:schemeClr>
              <a:prstClr val="white"/>
            </a:duotone>
          </a:blip>
          <a:srcRect t="43262" r="1150" b="49237"/>
          <a:stretch>
            <a:fillRect/>
          </a:stretch>
        </p:blipFill>
        <p:spPr>
          <a:xfrm>
            <a:off x="0" y="6597352"/>
            <a:ext cx="9144000" cy="260648"/>
          </a:xfrm>
          <a:prstGeom prst="rect">
            <a:avLst/>
          </a:prstGeom>
          <a:effectLst/>
        </p:spPr>
      </p:pic>
      <p:pic>
        <p:nvPicPr>
          <p:cNvPr id="8" name="Immagine 7" descr="am_79222_5957761_890986.jpg"/>
          <p:cNvPicPr>
            <a:picLocks noChangeAspect="1"/>
          </p:cNvPicPr>
          <p:nvPr/>
        </p:nvPicPr>
        <p:blipFill>
          <a:blip r:embed="rId3" cstate="print"/>
          <a:srcRect l="26374" t="1349"/>
          <a:stretch>
            <a:fillRect/>
          </a:stretch>
        </p:blipFill>
        <p:spPr>
          <a:xfrm rot="416225">
            <a:off x="2850046" y="-759836"/>
            <a:ext cx="7335168" cy="6363577"/>
          </a:xfrm>
          <a:prstGeom prst="rect">
            <a:avLst/>
          </a:prstGeom>
          <a:effectLst>
            <a:softEdge rad="635000"/>
          </a:effectLst>
        </p:spPr>
      </p:pic>
      <p:sp>
        <p:nvSpPr>
          <p:cNvPr id="2" name="1 Rectángulo"/>
          <p:cNvSpPr/>
          <p:nvPr/>
        </p:nvSpPr>
        <p:spPr>
          <a:xfrm>
            <a:off x="25742" y="1484784"/>
            <a:ext cx="9333952" cy="4955203"/>
          </a:xfrm>
          <a:prstGeom prst="rect">
            <a:avLst/>
          </a:prstGeom>
        </p:spPr>
        <p:txBody>
          <a:bodyPr wrap="square">
            <a:spAutoFit/>
          </a:bodyPr>
          <a:lstStyle/>
          <a:p>
            <a:r>
              <a:rPr lang="en-GB" sz="2000" dirty="0">
                <a:effectLst>
                  <a:outerShdw blurRad="38100" dist="38100" dir="2700000" algn="tl">
                    <a:srgbClr val="000000">
                      <a:alpha val="43137"/>
                    </a:srgbClr>
                  </a:outerShdw>
                </a:effectLst>
              </a:rPr>
              <a:t> </a:t>
            </a:r>
            <a:r>
              <a:rPr lang="en-GB" sz="2800" b="1" dirty="0">
                <a:ln w="12700">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rPr>
              <a:t>Pope Francis says </a:t>
            </a:r>
          </a:p>
          <a:p>
            <a:endParaRPr lang="en-GB" sz="2800" b="1" dirty="0">
              <a:ln w="12700">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endParaRPr>
          </a:p>
          <a:p>
            <a:r>
              <a:rPr lang="en-GB" sz="3200" b="1" dirty="0">
                <a:ln w="12700">
                  <a:solidFill>
                    <a:schemeClr val="tx1"/>
                  </a:solidFill>
                </a:ln>
                <a:solidFill>
                  <a:srgbClr val="EA2D00"/>
                </a:solidFill>
                <a:effectLst>
                  <a:outerShdw blurRad="38100" dist="38100" dir="2700000" algn="tl">
                    <a:srgbClr val="000000">
                      <a:alpha val="43137"/>
                    </a:srgbClr>
                  </a:outerShdw>
                </a:effectLst>
                <a:latin typeface="Segoe Print" pitchFamily="2" charset="0"/>
              </a:rPr>
              <a:t>“leave your nests”; </a:t>
            </a:r>
          </a:p>
          <a:p>
            <a:r>
              <a:rPr lang="en-GB" sz="3200" b="1" dirty="0">
                <a:ln w="12700">
                  <a:solidFill>
                    <a:schemeClr val="tx1"/>
                  </a:solidFill>
                </a:ln>
                <a:solidFill>
                  <a:srgbClr val="EA2D00"/>
                </a:solidFill>
                <a:effectLst>
                  <a:outerShdw blurRad="38100" dist="38100" dir="2700000" algn="tl">
                    <a:srgbClr val="000000">
                      <a:alpha val="43137"/>
                    </a:srgbClr>
                  </a:outerShdw>
                </a:effectLst>
                <a:latin typeface="Segoe Print" pitchFamily="2" charset="0"/>
              </a:rPr>
              <a:t>“go out through that door </a:t>
            </a:r>
          </a:p>
          <a:p>
            <a:r>
              <a:rPr lang="en-GB" sz="3200" b="1" dirty="0">
                <a:ln w="12700">
                  <a:solidFill>
                    <a:schemeClr val="tx1"/>
                  </a:solidFill>
                </a:ln>
                <a:solidFill>
                  <a:srgbClr val="EA2D00"/>
                </a:solidFill>
                <a:effectLst>
                  <a:outerShdw blurRad="38100" dist="38100" dir="2700000" algn="tl">
                    <a:srgbClr val="000000">
                      <a:alpha val="43137"/>
                    </a:srgbClr>
                  </a:outerShdw>
                </a:effectLst>
                <a:latin typeface="Segoe Print" pitchFamily="2" charset="0"/>
              </a:rPr>
              <a:t>and meet the people” </a:t>
            </a:r>
          </a:p>
          <a:p>
            <a:r>
              <a:rPr lang="en-GB" sz="3200" b="1" dirty="0">
                <a:ln w="12700">
                  <a:solidFill>
                    <a:schemeClr val="tx1"/>
                  </a:solidFill>
                </a:ln>
                <a:solidFill>
                  <a:srgbClr val="EA2D00"/>
                </a:solidFill>
                <a:effectLst>
                  <a:outerShdw blurRad="38100" dist="38100" dir="2700000" algn="tl">
                    <a:srgbClr val="000000">
                      <a:alpha val="43137"/>
                    </a:srgbClr>
                  </a:outerShdw>
                </a:effectLst>
                <a:latin typeface="Segoe Print" pitchFamily="2" charset="0"/>
              </a:rPr>
              <a:t>“go out on the streets”;</a:t>
            </a:r>
          </a:p>
          <a:p>
            <a:r>
              <a:rPr lang="en-GB" sz="3200" b="1" dirty="0">
                <a:ln w="12700">
                  <a:solidFill>
                    <a:schemeClr val="tx1"/>
                  </a:solidFill>
                </a:ln>
                <a:solidFill>
                  <a:srgbClr val="EA2D00"/>
                </a:solidFill>
                <a:effectLst>
                  <a:outerShdw blurRad="38100" dist="38100" dir="2700000" algn="tl">
                    <a:srgbClr val="000000">
                      <a:alpha val="43137"/>
                    </a:srgbClr>
                  </a:outerShdw>
                </a:effectLst>
                <a:latin typeface="Segoe Print" pitchFamily="2" charset="0"/>
              </a:rPr>
              <a:t>“go to the frontiers” </a:t>
            </a:r>
          </a:p>
          <a:p>
            <a:r>
              <a:rPr lang="en-GB" sz="3200" b="1" dirty="0">
                <a:ln w="12700">
                  <a:solidFill>
                    <a:schemeClr val="tx1"/>
                  </a:solidFill>
                </a:ln>
                <a:solidFill>
                  <a:srgbClr val="EA2D00"/>
                </a:solidFill>
                <a:effectLst>
                  <a:outerShdw blurRad="38100" dist="38100" dir="2700000" algn="tl">
                    <a:srgbClr val="000000">
                      <a:alpha val="43137"/>
                    </a:srgbClr>
                  </a:outerShdw>
                </a:effectLst>
                <a:latin typeface="Segoe Print" pitchFamily="2" charset="0"/>
              </a:rPr>
              <a:t>“leave the centre </a:t>
            </a:r>
          </a:p>
          <a:p>
            <a:r>
              <a:rPr lang="en-GB" sz="3200" b="1" dirty="0">
                <a:ln w="12700">
                  <a:solidFill>
                    <a:schemeClr val="tx1"/>
                  </a:solidFill>
                </a:ln>
                <a:solidFill>
                  <a:srgbClr val="EA2D00"/>
                </a:solidFill>
                <a:effectLst>
                  <a:outerShdw blurRad="38100" dist="38100" dir="2700000" algn="tl">
                    <a:srgbClr val="000000">
                      <a:alpha val="43137"/>
                    </a:srgbClr>
                  </a:outerShdw>
                </a:effectLst>
                <a:latin typeface="Segoe Print" pitchFamily="2" charset="0"/>
              </a:rPr>
              <a:t>and travel towards the peripheries”; </a:t>
            </a:r>
          </a:p>
          <a:p>
            <a:r>
              <a:rPr lang="en-GB" sz="3600" b="1" dirty="0">
                <a:ln w="12700">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rPr>
              <a:t>“reach the fringes of humanity.”</a:t>
            </a:r>
            <a:endParaRPr lang="es-ES" sz="3600" b="1" dirty="0">
              <a:ln w="12700">
                <a:solidFill>
                  <a:schemeClr val="tx1"/>
                </a:solidFill>
              </a:ln>
              <a:solidFill>
                <a:schemeClr val="tx2">
                  <a:lumMod val="50000"/>
                </a:schemeClr>
              </a:solidFill>
              <a:effectLst>
                <a:outerShdw blurRad="38100" dist="38100" dir="2700000" algn="tl">
                  <a:srgbClr val="000000">
                    <a:alpha val="43137"/>
                  </a:srgbClr>
                </a:outerShdw>
              </a:effectLst>
              <a:latin typeface="Segoe Print" pitchFamily="2" charset="0"/>
            </a:endParaRPr>
          </a:p>
        </p:txBody>
      </p:sp>
    </p:spTree>
    <p:extLst>
      <p:ext uri="{BB962C8B-B14F-4D97-AF65-F5344CB8AC3E}">
        <p14:creationId xmlns:p14="http://schemas.microsoft.com/office/powerpoint/2010/main" val="166289219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3">
                <a:shade val="45000"/>
                <a:satMod val="135000"/>
              </a:schemeClr>
              <a:prstClr val="white"/>
            </a:duotone>
          </a:blip>
          <a:srcRect l="2476" t="30159" r="21882" b="49237"/>
          <a:stretch>
            <a:fillRect/>
          </a:stretch>
        </p:blipFill>
        <p:spPr>
          <a:xfrm>
            <a:off x="-36512" y="-27384"/>
            <a:ext cx="9324528" cy="1080120"/>
          </a:xfrm>
          <a:prstGeom prst="rect">
            <a:avLst/>
          </a:prstGeom>
          <a:effectLst>
            <a:softEdge rad="127000"/>
          </a:effectLst>
        </p:spPr>
      </p:pic>
      <p:pic>
        <p:nvPicPr>
          <p:cNvPr id="6" name="Immagine 5" descr="internacional.jpg"/>
          <p:cNvPicPr>
            <a:picLocks noChangeAspect="1"/>
          </p:cNvPicPr>
          <p:nvPr/>
        </p:nvPicPr>
        <p:blipFill>
          <a:blip r:embed="rId2" cstate="print">
            <a:duotone>
              <a:schemeClr val="accent3">
                <a:shade val="45000"/>
                <a:satMod val="135000"/>
              </a:schemeClr>
              <a:prstClr val="white"/>
            </a:duotone>
          </a:blip>
          <a:srcRect l="4961" t="1087" r="35110" b="-8785"/>
          <a:stretch>
            <a:fillRect/>
          </a:stretch>
        </p:blipFill>
        <p:spPr>
          <a:xfrm>
            <a:off x="-756592" y="1677249"/>
            <a:ext cx="11233248" cy="8280920"/>
          </a:xfrm>
          <a:prstGeom prst="rect">
            <a:avLst/>
          </a:prstGeom>
          <a:ln>
            <a:noFill/>
          </a:ln>
          <a:effectLst>
            <a:softEdge rad="635000"/>
          </a:effectLst>
        </p:spPr>
      </p:pic>
      <p:pic>
        <p:nvPicPr>
          <p:cNvPr id="7" name="Immagine 10" descr="TAIZE-KAPEL.jpg"/>
          <p:cNvPicPr>
            <a:picLocks noChangeAspect="1"/>
          </p:cNvPicPr>
          <p:nvPr/>
        </p:nvPicPr>
        <p:blipFill>
          <a:blip r:embed="rId3" cstate="print"/>
          <a:srcRect l="3538" t="35883"/>
          <a:stretch>
            <a:fillRect/>
          </a:stretch>
        </p:blipFill>
        <p:spPr>
          <a:xfrm>
            <a:off x="-686778" y="2708920"/>
            <a:ext cx="10163954" cy="4522476"/>
          </a:xfrm>
          <a:prstGeom prst="rect">
            <a:avLst/>
          </a:prstGeom>
          <a:effectLst>
            <a:softEdge rad="317500"/>
          </a:effectLst>
        </p:spPr>
      </p:pic>
      <p:pic>
        <p:nvPicPr>
          <p:cNvPr id="8" name="Immagine 11" descr="ECUMENISMO-Martini.jpg"/>
          <p:cNvPicPr>
            <a:picLocks noChangeAspect="1"/>
          </p:cNvPicPr>
          <p:nvPr/>
        </p:nvPicPr>
        <p:blipFill>
          <a:blip r:embed="rId4" cstate="print"/>
          <a:srcRect t="17005"/>
          <a:stretch>
            <a:fillRect/>
          </a:stretch>
        </p:blipFill>
        <p:spPr>
          <a:xfrm rot="21388984">
            <a:off x="2772185" y="-336356"/>
            <a:ext cx="8471151" cy="4027212"/>
          </a:xfrm>
          <a:prstGeom prst="rect">
            <a:avLst/>
          </a:prstGeom>
          <a:effectLst>
            <a:softEdge rad="317500"/>
          </a:effectLst>
        </p:spPr>
      </p:pic>
      <p:pic>
        <p:nvPicPr>
          <p:cNvPr id="9" name="Immagine 12" descr="ecumenismo.jpg"/>
          <p:cNvPicPr>
            <a:picLocks noChangeAspect="1"/>
          </p:cNvPicPr>
          <p:nvPr/>
        </p:nvPicPr>
        <p:blipFill>
          <a:blip r:embed="rId5" cstate="print"/>
          <a:srcRect t="3266" r="3180"/>
          <a:stretch>
            <a:fillRect/>
          </a:stretch>
        </p:blipFill>
        <p:spPr>
          <a:xfrm rot="216645">
            <a:off x="-484797" y="-22148"/>
            <a:ext cx="5124419" cy="4158798"/>
          </a:xfrm>
          <a:prstGeom prst="rect">
            <a:avLst/>
          </a:prstGeom>
          <a:effectLst>
            <a:softEdge rad="317500"/>
          </a:effectLst>
        </p:spPr>
      </p:pic>
      <p:pic>
        <p:nvPicPr>
          <p:cNvPr id="10" name="Immagine 13" descr="papa-francisco-ecumenismo-lideres-religiosos-unidos.jpg"/>
          <p:cNvPicPr>
            <a:picLocks noChangeAspect="1"/>
          </p:cNvPicPr>
          <p:nvPr/>
        </p:nvPicPr>
        <p:blipFill>
          <a:blip r:embed="rId6" cstate="print"/>
          <a:srcRect l="3478" t="4606" r="2314" b="6352"/>
          <a:stretch>
            <a:fillRect/>
          </a:stretch>
        </p:blipFill>
        <p:spPr>
          <a:xfrm rot="21429426">
            <a:off x="3709114" y="2715476"/>
            <a:ext cx="7384146" cy="4649277"/>
          </a:xfrm>
          <a:prstGeom prst="rect">
            <a:avLst/>
          </a:prstGeom>
          <a:effectLst>
            <a:softEdge rad="317500"/>
          </a:effectLst>
        </p:spPr>
      </p:pic>
      <p:sp>
        <p:nvSpPr>
          <p:cNvPr id="2" name="1 Rectángulo"/>
          <p:cNvSpPr/>
          <p:nvPr/>
        </p:nvSpPr>
        <p:spPr>
          <a:xfrm>
            <a:off x="1412652" y="2708920"/>
            <a:ext cx="6612708" cy="707886"/>
          </a:xfrm>
          <a:prstGeom prst="rect">
            <a:avLst/>
          </a:prstGeom>
        </p:spPr>
        <p:txBody>
          <a:bodyPr wrap="none">
            <a:spAutoFit/>
          </a:bodyPr>
          <a:lstStyle/>
          <a:p>
            <a:r>
              <a:rPr lang="en-US" sz="4000" b="1" dirty="0">
                <a:ln>
                  <a:solidFill>
                    <a:schemeClr val="tx1"/>
                  </a:solidFill>
                </a:ln>
                <a:solidFill>
                  <a:schemeClr val="bg1"/>
                </a:solidFill>
                <a:effectLst>
                  <a:outerShdw blurRad="38100" dist="38100" dir="2700000" algn="tl">
                    <a:srgbClr val="000000">
                      <a:alpha val="43137"/>
                    </a:srgbClr>
                  </a:outerShdw>
                  <a:reflection blurRad="6350" stA="55000" endA="50" endPos="85000" dist="60007" dir="5400000" sy="-100000" algn="bl" rotWithShape="0"/>
                </a:effectLst>
                <a:latin typeface="Segoe Print" panose="02000600000000000000" pitchFamily="2" charset="0"/>
              </a:rPr>
              <a:t>“Experts in communion”</a:t>
            </a:r>
          </a:p>
        </p:txBody>
      </p:sp>
    </p:spTree>
    <p:extLst>
      <p:ext uri="{BB962C8B-B14F-4D97-AF65-F5344CB8AC3E}">
        <p14:creationId xmlns:p14="http://schemas.microsoft.com/office/powerpoint/2010/main" val="2255700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tretch>
            <a:fillRect/>
          </a:stretch>
        </p:blipFill>
        <p:spPr>
          <a:xfrm>
            <a:off x="-1103705" y="-99392"/>
            <a:ext cx="11406067" cy="7128792"/>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8220">
            <a:off x="1770723" y="1524218"/>
            <a:ext cx="9473052" cy="6660740"/>
          </a:xfrm>
          <a:prstGeom prst="rect">
            <a:avLst/>
          </a:prstGeom>
          <a:effectLst>
            <a:glow rad="1905000">
              <a:schemeClr val="bg1">
                <a:alpha val="0"/>
              </a:schemeClr>
            </a:glow>
            <a:softEdge rad="1270000"/>
          </a:effectLst>
        </p:spPr>
      </p:pic>
      <p:sp>
        <p:nvSpPr>
          <p:cNvPr id="2" name="1 Rectángulo"/>
          <p:cNvSpPr/>
          <p:nvPr/>
        </p:nvSpPr>
        <p:spPr>
          <a:xfrm>
            <a:off x="251520" y="188640"/>
            <a:ext cx="10081120" cy="2308324"/>
          </a:xfrm>
          <a:prstGeom prst="rect">
            <a:avLst/>
          </a:prstGeom>
        </p:spPr>
        <p:txBody>
          <a:bodyPr wrap="square">
            <a:spAutoFit/>
          </a:bodyPr>
          <a:lstStyle/>
          <a:p>
            <a:r>
              <a:rPr lang="en-US" sz="3600" b="1" dirty="0">
                <a:ln w="3175">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“Have passed from almost entirely </a:t>
            </a:r>
          </a:p>
          <a:p>
            <a:r>
              <a:rPr lang="en-US" sz="3600" b="1" dirty="0">
                <a:ln w="3175">
                  <a:solidFill>
                    <a:schemeClr val="tx1"/>
                  </a:solidFill>
                </a:ln>
                <a:solidFill>
                  <a:schemeClr val="accent3">
                    <a:lumMod val="75000"/>
                  </a:schemeClr>
                </a:solidFill>
                <a:effectLst>
                  <a:outerShdw blurRad="38100" dist="38100" dir="2700000" algn="tl">
                    <a:srgbClr val="000000">
                      <a:alpha val="43137"/>
                    </a:srgbClr>
                  </a:outerShdw>
                </a:effectLst>
                <a:latin typeface="Segoe Print" panose="02000600000000000000" pitchFamily="2" charset="0"/>
              </a:rPr>
              <a:t>monocultural</a:t>
            </a:r>
            <a:r>
              <a:rPr lang="en-US" sz="3600" b="1" dirty="0">
                <a:ln w="3175">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 contexts to the </a:t>
            </a:r>
          </a:p>
          <a:p>
            <a:r>
              <a:rPr lang="en-US" sz="3600" b="1" dirty="0">
                <a:ln w="3175">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challenge of </a:t>
            </a:r>
          </a:p>
          <a:p>
            <a:r>
              <a:rPr lang="en-US" sz="3600" b="1" dirty="0">
                <a:ln w="3175">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living interculturally</a:t>
            </a:r>
            <a:r>
              <a:rPr lang="en-US" sz="3600" b="1" dirty="0">
                <a:ln w="3175">
                  <a:solidFill>
                    <a:schemeClr val="tx1"/>
                  </a:solidFill>
                </a:ln>
                <a:solidFill>
                  <a:schemeClr val="accent3">
                    <a:lumMod val="75000"/>
                  </a:schemeClr>
                </a:solidFill>
                <a:effectLst>
                  <a:outerShdw blurRad="38100" dist="38100" dir="2700000" algn="tl">
                    <a:srgbClr val="000000">
                      <a:alpha val="43137"/>
                    </a:srgbClr>
                  </a:outerShdw>
                </a:effectLst>
                <a:latin typeface="Segoe Print" panose="02000600000000000000" pitchFamily="2" charset="0"/>
              </a:rPr>
              <a:t>.”</a:t>
            </a:r>
            <a:endParaRPr lang="es-ES" sz="3600" b="1" dirty="0">
              <a:ln w="3175">
                <a:solidFill>
                  <a:schemeClr val="tx1"/>
                </a:solidFill>
              </a:ln>
              <a:solidFill>
                <a:schemeClr val="accent3">
                  <a:lumMod val="75000"/>
                </a:schemeClr>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2814806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a:blip r:embed="rId2" cstate="print">
            <a:duotone>
              <a:schemeClr val="accent3">
                <a:shade val="45000"/>
                <a:satMod val="135000"/>
              </a:schemeClr>
              <a:prstClr val="white"/>
            </a:duotone>
          </a:blip>
          <a:stretch>
            <a:fillRect/>
          </a:stretch>
        </p:blipFill>
        <p:spPr>
          <a:xfrm>
            <a:off x="0" y="0"/>
            <a:ext cx="9144000" cy="3639532"/>
          </a:xfrm>
          <a:prstGeom prst="rect">
            <a:avLst/>
          </a:prstGeom>
          <a:effectLst>
            <a:reflection blurRad="6350" stA="50000" endA="295" endPos="92000" dist="101600" dir="5400000" sy="-100000" algn="bl" rotWithShape="0"/>
          </a:effectLst>
        </p:spPr>
      </p:pic>
      <p:pic>
        <p:nvPicPr>
          <p:cNvPr id="5" name="Immagine 4" descr="internacional.jpg"/>
          <p:cNvPicPr>
            <a:picLocks noChangeAspect="1"/>
          </p:cNvPicPr>
          <p:nvPr/>
        </p:nvPicPr>
        <p:blipFill>
          <a:blip r:embed="rId2" cstate="print">
            <a:duotone>
              <a:schemeClr val="accent3">
                <a:shade val="45000"/>
                <a:satMod val="135000"/>
              </a:schemeClr>
              <a:prstClr val="white"/>
            </a:duotone>
          </a:blip>
          <a:srcRect t="34972" r="1150" b="49237"/>
          <a:stretch>
            <a:fillRect/>
          </a:stretch>
        </p:blipFill>
        <p:spPr>
          <a:xfrm>
            <a:off x="0" y="6309321"/>
            <a:ext cx="9144000" cy="548680"/>
          </a:xfrm>
          <a:prstGeom prst="rect">
            <a:avLst/>
          </a:prstGeom>
          <a:effectLst/>
        </p:spPr>
      </p:pic>
      <p:pic>
        <p:nvPicPr>
          <p:cNvPr id="8" name="Immagine 13" descr="IMG_3659.JPG"/>
          <p:cNvPicPr>
            <a:picLocks noChangeAspect="1"/>
          </p:cNvPicPr>
          <p:nvPr/>
        </p:nvPicPr>
        <p:blipFill>
          <a:blip r:embed="rId3" cstate="print"/>
          <a:srcRect l="6688" t="18107" r="10626"/>
          <a:stretch>
            <a:fillRect/>
          </a:stretch>
        </p:blipFill>
        <p:spPr>
          <a:xfrm>
            <a:off x="2555776" y="-459432"/>
            <a:ext cx="7032097" cy="5112568"/>
          </a:xfrm>
          <a:prstGeom prst="rect">
            <a:avLst/>
          </a:prstGeom>
          <a:effectLst>
            <a:softEdge rad="635000"/>
          </a:effectLst>
        </p:spPr>
      </p:pic>
      <p:pic>
        <p:nvPicPr>
          <p:cNvPr id="9" name="Immagine 14" descr="IMG_3408.JPG"/>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l="11447" r="15053"/>
          <a:stretch>
            <a:fillRect/>
          </a:stretch>
        </p:blipFill>
        <p:spPr>
          <a:xfrm>
            <a:off x="-556288" y="1121913"/>
            <a:ext cx="7360535" cy="5935637"/>
          </a:xfrm>
          <a:prstGeom prst="rect">
            <a:avLst/>
          </a:prstGeom>
          <a:effectLst>
            <a:softEdge rad="635000"/>
          </a:effectLst>
        </p:spPr>
      </p:pic>
      <p:pic>
        <p:nvPicPr>
          <p:cNvPr id="7" name="Immagine 9" descr="logo-new2.jpg"/>
          <p:cNvPicPr>
            <a:picLocks noChangeAspect="1"/>
          </p:cNvPicPr>
          <p:nvPr/>
        </p:nvPicPr>
        <p:blipFill>
          <a:blip r:embed="rId6" cstate="print">
            <a:lum bright="-10000"/>
          </a:blip>
          <a:srcRect l="61411" t="17510" b="14346"/>
          <a:stretch>
            <a:fillRect/>
          </a:stretch>
        </p:blipFill>
        <p:spPr>
          <a:xfrm>
            <a:off x="4572000" y="4951839"/>
            <a:ext cx="4320480" cy="1789529"/>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softEdge rad="317500"/>
          </a:effectLst>
        </p:spPr>
      </p:pic>
      <p:sp>
        <p:nvSpPr>
          <p:cNvPr id="2" name="1 Rectángulo"/>
          <p:cNvSpPr/>
          <p:nvPr/>
        </p:nvSpPr>
        <p:spPr>
          <a:xfrm>
            <a:off x="169682" y="548680"/>
            <a:ext cx="4653838" cy="923330"/>
          </a:xfrm>
          <a:prstGeom prst="rect">
            <a:avLst/>
          </a:prstGeom>
        </p:spPr>
        <p:txBody>
          <a:bodyPr wrap="none">
            <a:spAutoFit/>
          </a:bodyPr>
          <a:lstStyle/>
          <a:p>
            <a:r>
              <a:rPr lang="en-GB" sz="5400" b="1" dirty="0">
                <a:ln>
                  <a:solidFill>
                    <a:schemeClr val="tx1"/>
                  </a:solidFill>
                </a:ln>
                <a:solidFill>
                  <a:schemeClr val="accent3">
                    <a:lumMod val="75000"/>
                  </a:schemeClr>
                </a:solidFill>
                <a:effectLst>
                  <a:outerShdw blurRad="38100" dist="38100" dir="2700000" algn="tl">
                    <a:srgbClr val="000000">
                      <a:alpha val="43137"/>
                    </a:srgbClr>
                  </a:outerShdw>
                </a:effectLst>
                <a:latin typeface="Segoe Print" pitchFamily="2" charset="0"/>
              </a:rPr>
              <a:t>South Sudan</a:t>
            </a:r>
            <a:endParaRPr lang="es-ES" sz="4000" dirty="0">
              <a:solidFill>
                <a:schemeClr val="accent3">
                  <a:lumMod val="75000"/>
                </a:schemeClr>
              </a:solidFill>
            </a:endParaRPr>
          </a:p>
        </p:txBody>
      </p:sp>
    </p:spTree>
    <p:extLst>
      <p:ext uri="{BB962C8B-B14F-4D97-AF65-F5344CB8AC3E}">
        <p14:creationId xmlns:p14="http://schemas.microsoft.com/office/powerpoint/2010/main" val="4185752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12246836_1636272093304310_922329611435408761_n.jpg"/>
          <p:cNvPicPr>
            <a:picLocks noChangeAspect="1"/>
          </p:cNvPicPr>
          <p:nvPr/>
        </p:nvPicPr>
        <p:blipFill>
          <a:blip r:embed="rId3" cstate="print"/>
          <a:srcRect l="1176" t="12141" r="1963"/>
          <a:stretch>
            <a:fillRect/>
          </a:stretch>
        </p:blipFill>
        <p:spPr>
          <a:xfrm>
            <a:off x="251519" y="1700808"/>
            <a:ext cx="8541791" cy="5157192"/>
          </a:xfrm>
          <a:prstGeom prst="rect">
            <a:avLst/>
          </a:prstGeom>
          <a:effectLst>
            <a:softEdge rad="63500"/>
          </a:effectLst>
        </p:spPr>
      </p:pic>
      <p:sp>
        <p:nvSpPr>
          <p:cNvPr id="3" name="2 Rectángulo"/>
          <p:cNvSpPr/>
          <p:nvPr/>
        </p:nvSpPr>
        <p:spPr>
          <a:xfrm>
            <a:off x="76174" y="476671"/>
            <a:ext cx="8892480" cy="954107"/>
          </a:xfrm>
          <a:prstGeom prst="rect">
            <a:avLst/>
          </a:prstGeom>
        </p:spPr>
        <p:txBody>
          <a:bodyPr wrap="square">
            <a:spAutoFit/>
          </a:bodyPr>
          <a:lstStyle/>
          <a:p>
            <a:pPr algn="r"/>
            <a:r>
              <a:rPr lang="en-GB" sz="2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Different religious </a:t>
            </a:r>
            <a:r>
              <a:rPr lang="en-GB" sz="2800" b="1" dirty="0">
                <a:ln>
                  <a:solidFill>
                    <a:schemeClr val="tx1"/>
                  </a:solidFill>
                </a:ln>
                <a:solidFill>
                  <a:schemeClr val="accent3">
                    <a:lumMod val="75000"/>
                  </a:schemeClr>
                </a:solidFill>
                <a:effectLst>
                  <a:outerShdw blurRad="38100" dist="38100" dir="2700000" algn="tl">
                    <a:srgbClr val="000000">
                      <a:alpha val="43137"/>
                    </a:srgbClr>
                  </a:outerShdw>
                </a:effectLst>
                <a:latin typeface="Segoe Print" panose="02000600000000000000" pitchFamily="2" charset="0"/>
              </a:rPr>
              <a:t>communities </a:t>
            </a:r>
          </a:p>
          <a:p>
            <a:pPr algn="r"/>
            <a:r>
              <a:rPr lang="en-GB" sz="2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and different nationalities</a:t>
            </a:r>
            <a:endParaRPr lang="es-ES" sz="2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endParaRPr>
          </a:p>
        </p:txBody>
      </p:sp>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18" y="-675456"/>
            <a:ext cx="3692041" cy="2906643"/>
          </a:xfrm>
          <a:prstGeom prst="rect">
            <a:avLst/>
          </a:prstGeom>
        </p:spPr>
      </p:pic>
    </p:spTree>
    <p:extLst>
      <p:ext uri="{BB962C8B-B14F-4D97-AF65-F5344CB8AC3E}">
        <p14:creationId xmlns:p14="http://schemas.microsoft.com/office/powerpoint/2010/main" val="486496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TRAFICO-HUMANO-USA.png"/>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8560" y="-245293"/>
            <a:ext cx="10176110" cy="5904656"/>
          </a:xfrm>
          <a:prstGeom prst="rect">
            <a:avLst/>
          </a:prstGeom>
          <a:effectLst>
            <a:softEdge rad="317500"/>
          </a:effectLst>
        </p:spPr>
      </p:pic>
      <p:pic>
        <p:nvPicPr>
          <p:cNvPr id="6" name="Immagine 5" descr="violencia_mulher.jpg"/>
          <p:cNvPicPr>
            <a:picLocks noChangeAspect="1"/>
          </p:cNvPicPr>
          <p:nvPr/>
        </p:nvPicPr>
        <p:blipFill>
          <a:blip r:embed="rId4" cstate="print"/>
          <a:stretch>
            <a:fillRect/>
          </a:stretch>
        </p:blipFill>
        <p:spPr>
          <a:xfrm rot="349602">
            <a:off x="3352534" y="3125598"/>
            <a:ext cx="5852244" cy="3894770"/>
          </a:xfrm>
          <a:prstGeom prst="rect">
            <a:avLst/>
          </a:prstGeom>
          <a:effectLst>
            <a:softEdge rad="635000"/>
          </a:effectLst>
        </p:spPr>
      </p:pic>
      <p:pic>
        <p:nvPicPr>
          <p:cNvPr id="14" name="Immagine 13" descr="DOLARES6-620x400.jpg"/>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1231752">
            <a:off x="-628734" y="2384467"/>
            <a:ext cx="7481978" cy="4827083"/>
          </a:xfrm>
          <a:prstGeom prst="rect">
            <a:avLst/>
          </a:prstGeom>
          <a:effectLst>
            <a:softEdge rad="635000"/>
          </a:effectLst>
        </p:spPr>
      </p:pic>
      <p:sp>
        <p:nvSpPr>
          <p:cNvPr id="2" name="CasellaDiTesto 1"/>
          <p:cNvSpPr txBox="1"/>
          <p:nvPr/>
        </p:nvSpPr>
        <p:spPr>
          <a:xfrm>
            <a:off x="5810437" y="1484784"/>
            <a:ext cx="184731" cy="369332"/>
          </a:xfrm>
          <a:prstGeom prst="rect">
            <a:avLst/>
          </a:prstGeom>
          <a:noFill/>
        </p:spPr>
        <p:txBody>
          <a:bodyPr wrap="none" rtlCol="0">
            <a:spAutoFit/>
          </a:bodyPr>
          <a:lstStyle/>
          <a:p>
            <a:endParaRPr lang="it-IT" dirty="0"/>
          </a:p>
        </p:txBody>
      </p:sp>
      <p:sp>
        <p:nvSpPr>
          <p:cNvPr id="3" name="2 Rectángulo"/>
          <p:cNvSpPr/>
          <p:nvPr/>
        </p:nvSpPr>
        <p:spPr>
          <a:xfrm>
            <a:off x="73180" y="3928374"/>
            <a:ext cx="7016664" cy="923330"/>
          </a:xfrm>
          <a:prstGeom prst="rect">
            <a:avLst/>
          </a:prstGeom>
        </p:spPr>
        <p:txBody>
          <a:bodyPr wrap="none">
            <a:spAutoFit/>
          </a:bodyPr>
          <a:lstStyle/>
          <a:p>
            <a:r>
              <a:rPr lang="en-GB" sz="5400" b="1" dirty="0">
                <a:ln w="9525">
                  <a:solidFill>
                    <a:schemeClr val="tx1"/>
                  </a:solidFill>
                </a:ln>
                <a:solidFill>
                  <a:srgbClr val="FFFF00"/>
                </a:solidFill>
                <a:effectLst>
                  <a:outerShdw blurRad="38100" dist="38100" dir="2700000" algn="tl">
                    <a:srgbClr val="000000">
                      <a:alpha val="43137"/>
                    </a:srgbClr>
                  </a:outerShdw>
                </a:effectLst>
                <a:latin typeface="Segoe Print" panose="02000600000000000000" pitchFamily="2" charset="0"/>
              </a:rPr>
              <a:t>Human Trafficking </a:t>
            </a:r>
            <a:endParaRPr lang="es-ES" sz="5400" dirty="0">
              <a:ln w="9525">
                <a:solidFill>
                  <a:schemeClr val="tx1"/>
                </a:solidFill>
              </a:ln>
              <a:solidFill>
                <a:srgbClr val="FFFF00"/>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1678242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fi.jpg"/>
          <p:cNvPicPr>
            <a:picLocks noChangeAspect="1"/>
          </p:cNvPicPr>
          <p:nvPr/>
        </p:nvPicPr>
        <p:blipFill>
          <a:blip r:embed="rId2" cstate="print">
            <a:duotone>
              <a:prstClr val="black"/>
              <a:srgbClr val="D9C3A5">
                <a:tint val="50000"/>
                <a:satMod val="180000"/>
              </a:srgbClr>
            </a:duotone>
          </a:blip>
          <a:stretch>
            <a:fillRect/>
          </a:stretch>
        </p:blipFill>
        <p:spPr>
          <a:xfrm rot="21230784">
            <a:off x="-321402" y="-158391"/>
            <a:ext cx="9732554" cy="6310684"/>
          </a:xfrm>
          <a:prstGeom prst="rect">
            <a:avLst/>
          </a:prstGeom>
          <a:effectLst>
            <a:softEdge rad="635000"/>
          </a:effectLst>
        </p:spPr>
      </p:pic>
      <p:sp>
        <p:nvSpPr>
          <p:cNvPr id="9" name="Rettangolo 8"/>
          <p:cNvSpPr/>
          <p:nvPr/>
        </p:nvSpPr>
        <p:spPr>
          <a:xfrm>
            <a:off x="467544" y="734158"/>
            <a:ext cx="4248472" cy="1569660"/>
          </a:xfrm>
          <a:prstGeom prst="rect">
            <a:avLst/>
          </a:prstGeom>
        </p:spPr>
        <p:txBody>
          <a:bodyPr wrap="square">
            <a:spAutoFit/>
          </a:bodyPr>
          <a:lstStyle/>
          <a:p>
            <a:pPr lvl="0" algn="ctr"/>
            <a:r>
              <a:rPr lang="en-GB" sz="4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Talitha </a:t>
            </a:r>
            <a:r>
              <a:rPr lang="en-GB" sz="4800" b="1" dirty="0" err="1">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Kum</a:t>
            </a:r>
            <a:endParaRPr lang="en-GB" sz="4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endParaRPr>
          </a:p>
          <a:p>
            <a:pPr lvl="0" algn="ctr"/>
            <a:r>
              <a:rPr lang="en-GB" sz="4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40 networks</a:t>
            </a:r>
            <a:endParaRPr lang="en-GB" sz="4800"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endParaRPr>
          </a:p>
        </p:txBody>
      </p:sp>
      <p:sp>
        <p:nvSpPr>
          <p:cNvPr id="10" name="Rettangolo 9"/>
          <p:cNvSpPr/>
          <p:nvPr/>
        </p:nvSpPr>
        <p:spPr>
          <a:xfrm>
            <a:off x="683568" y="4370369"/>
            <a:ext cx="8352928" cy="2554545"/>
          </a:xfrm>
          <a:prstGeom prst="rect">
            <a:avLst/>
          </a:prstGeom>
        </p:spPr>
        <p:txBody>
          <a:bodyPr wrap="square">
            <a:spAutoFit/>
          </a:bodyPr>
          <a:lstStyle/>
          <a:p>
            <a:pPr algn="r"/>
            <a:r>
              <a:rPr lang="en-US" sz="2400" b="1" dirty="0">
                <a:ln>
                  <a:solidFill>
                    <a:schemeClr val="tx1"/>
                  </a:solidFill>
                </a:ln>
                <a:solidFill>
                  <a:schemeClr val="accent3">
                    <a:lumMod val="75000"/>
                  </a:schemeClr>
                </a:solidFill>
                <a:latin typeface="Segoe Print" pitchFamily="2" charset="0"/>
              </a:rPr>
              <a:t>“We must </a:t>
            </a:r>
            <a:r>
              <a:rPr lang="en-US" sz="2800" b="1" dirty="0">
                <a:ln>
                  <a:solidFill>
                    <a:schemeClr val="tx1"/>
                  </a:solidFill>
                </a:ln>
                <a:solidFill>
                  <a:srgbClr val="2E3917"/>
                </a:solidFill>
                <a:latin typeface="Segoe Print" pitchFamily="2" charset="0"/>
              </a:rPr>
              <a:t>be more aware </a:t>
            </a:r>
            <a:endParaRPr lang="en-US" sz="2400" b="1" dirty="0">
              <a:ln>
                <a:solidFill>
                  <a:schemeClr val="tx1"/>
                </a:solidFill>
              </a:ln>
              <a:solidFill>
                <a:srgbClr val="2E3917"/>
              </a:solidFill>
              <a:latin typeface="Segoe Print" pitchFamily="2" charset="0"/>
            </a:endParaRPr>
          </a:p>
          <a:p>
            <a:pPr algn="r"/>
            <a:r>
              <a:rPr lang="en-US" sz="2400" b="1" dirty="0">
                <a:ln>
                  <a:solidFill>
                    <a:schemeClr val="tx1"/>
                  </a:solidFill>
                </a:ln>
                <a:solidFill>
                  <a:schemeClr val="accent3">
                    <a:lumMod val="75000"/>
                  </a:schemeClr>
                </a:solidFill>
                <a:latin typeface="Segoe Print" pitchFamily="2" charset="0"/>
              </a:rPr>
              <a:t>of this new evil that, </a:t>
            </a:r>
          </a:p>
          <a:p>
            <a:pPr algn="r"/>
            <a:r>
              <a:rPr lang="en-US" sz="2400" b="1" dirty="0">
                <a:ln>
                  <a:solidFill>
                    <a:schemeClr val="tx1"/>
                  </a:solidFill>
                </a:ln>
                <a:solidFill>
                  <a:schemeClr val="accent3">
                    <a:lumMod val="75000"/>
                  </a:schemeClr>
                </a:solidFill>
                <a:latin typeface="Segoe Print" pitchFamily="2" charset="0"/>
              </a:rPr>
              <a:t>in a global world, wants to hide it” </a:t>
            </a:r>
          </a:p>
          <a:p>
            <a:pPr algn="r"/>
            <a:r>
              <a:rPr lang="en-US" sz="2400" b="1" dirty="0">
                <a:ln>
                  <a:solidFill>
                    <a:schemeClr val="tx1"/>
                  </a:solidFill>
                </a:ln>
                <a:solidFill>
                  <a:schemeClr val="accent3">
                    <a:lumMod val="75000"/>
                  </a:schemeClr>
                </a:solidFill>
                <a:latin typeface="Segoe Print" pitchFamily="2" charset="0"/>
              </a:rPr>
              <a:t>and that all men and women of good will are called </a:t>
            </a:r>
          </a:p>
          <a:p>
            <a:pPr algn="r"/>
            <a:r>
              <a:rPr lang="en-US" sz="2400" b="1" dirty="0">
                <a:ln>
                  <a:solidFill>
                    <a:schemeClr val="tx1"/>
                  </a:solidFill>
                </a:ln>
                <a:solidFill>
                  <a:schemeClr val="accent3">
                    <a:lumMod val="75000"/>
                  </a:schemeClr>
                </a:solidFill>
                <a:latin typeface="Segoe Print" pitchFamily="2" charset="0"/>
              </a:rPr>
              <a:t>“</a:t>
            </a:r>
            <a:r>
              <a:rPr lang="en-US" sz="2400" b="1" dirty="0">
                <a:ln>
                  <a:solidFill>
                    <a:schemeClr val="tx1"/>
                  </a:solidFill>
                </a:ln>
                <a:solidFill>
                  <a:srgbClr val="2E3917"/>
                </a:solidFill>
                <a:latin typeface="Segoe Print" pitchFamily="2" charset="0"/>
              </a:rPr>
              <a:t>to renew their commitment in improving</a:t>
            </a:r>
          </a:p>
          <a:p>
            <a:pPr algn="r"/>
            <a:r>
              <a:rPr lang="en-US" sz="2400" b="1" dirty="0">
                <a:ln>
                  <a:solidFill>
                    <a:schemeClr val="tx1"/>
                  </a:solidFill>
                </a:ln>
                <a:solidFill>
                  <a:srgbClr val="2E3917"/>
                </a:solidFill>
                <a:latin typeface="Segoe Print" pitchFamily="2" charset="0"/>
              </a:rPr>
              <a:t> the human condition.”</a:t>
            </a:r>
            <a:endParaRPr lang="en-US" sz="1600" b="1" dirty="0">
              <a:ln>
                <a:solidFill>
                  <a:schemeClr val="tx1"/>
                </a:solidFill>
              </a:ln>
              <a:solidFill>
                <a:srgbClr val="2E3917"/>
              </a:solidFill>
              <a:latin typeface="Segoe Print" pitchFamily="2" charset="0"/>
            </a:endParaRPr>
          </a:p>
          <a:p>
            <a:pPr algn="r"/>
            <a:r>
              <a:rPr lang="en-US" sz="1200" b="1" dirty="0">
                <a:ln>
                  <a:solidFill>
                    <a:schemeClr val="tx1"/>
                  </a:solidFill>
                </a:ln>
                <a:solidFill>
                  <a:srgbClr val="2E3917"/>
                </a:solidFill>
                <a:latin typeface="Tempus Sans ITC" pitchFamily="82" charset="0"/>
              </a:rPr>
              <a:t> </a:t>
            </a:r>
            <a:endParaRPr lang="en-US" b="1" dirty="0">
              <a:ln>
                <a:solidFill>
                  <a:schemeClr val="tx1"/>
                </a:solidFill>
              </a:ln>
              <a:solidFill>
                <a:srgbClr val="2E3917"/>
              </a:solidFill>
              <a:latin typeface="Tempus Sans ITC" pitchFamily="82" charset="0"/>
            </a:endParaRPr>
          </a:p>
        </p:txBody>
      </p:sp>
      <p:sp>
        <p:nvSpPr>
          <p:cNvPr id="11" name="Rettangolo 10"/>
          <p:cNvSpPr/>
          <p:nvPr/>
        </p:nvSpPr>
        <p:spPr>
          <a:xfrm>
            <a:off x="5364088" y="3846132"/>
            <a:ext cx="3510136" cy="369332"/>
          </a:xfrm>
          <a:prstGeom prst="rect">
            <a:avLst/>
          </a:prstGeom>
        </p:spPr>
        <p:txBody>
          <a:bodyPr wrap="square">
            <a:spAutoFit/>
          </a:bodyPr>
          <a:lstStyle/>
          <a:p>
            <a:pPr lvl="0" algn="r"/>
            <a:r>
              <a:rPr lang="en-GB" b="1" dirty="0">
                <a:solidFill>
                  <a:srgbClr val="2E3917"/>
                </a:solidFill>
                <a:latin typeface="Segoe Print" panose="02000600000000000000" pitchFamily="2" charset="0"/>
              </a:rPr>
              <a:t>Pope Francis</a:t>
            </a:r>
          </a:p>
        </p:txBody>
      </p:sp>
      <p:pic>
        <p:nvPicPr>
          <p:cNvPr id="12" name="Immagine 11" descr="Logotypes_TALITHA KUM_broEN.png"/>
          <p:cNvPicPr>
            <a:picLocks noChangeAspect="1"/>
          </p:cNvPicPr>
          <p:nvPr/>
        </p:nvPicPr>
        <p:blipFill>
          <a:blip r:embed="rId3" cstate="print"/>
          <a:stretch>
            <a:fillRect/>
          </a:stretch>
        </p:blipFill>
        <p:spPr>
          <a:xfrm>
            <a:off x="6228184" y="260649"/>
            <a:ext cx="2448272" cy="2448272"/>
          </a:xfrm>
          <a:prstGeom prst="rect">
            <a:avLst/>
          </a:prstGeom>
        </p:spPr>
      </p:pic>
    </p:spTree>
    <p:extLst>
      <p:ext uri="{BB962C8B-B14F-4D97-AF65-F5344CB8AC3E}">
        <p14:creationId xmlns:p14="http://schemas.microsoft.com/office/powerpoint/2010/main" val="1646868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34E4-8472-4ED5-B4DD-CDF989DD7966}"/>
              </a:ext>
            </a:extLst>
          </p:cNvPr>
          <p:cNvSpPr>
            <a:spLocks noGrp="1"/>
          </p:cNvSpPr>
          <p:nvPr>
            <p:ph type="ctrTitle"/>
          </p:nvPr>
        </p:nvSpPr>
        <p:spPr>
          <a:xfrm>
            <a:off x="1691680" y="1034205"/>
            <a:ext cx="5681225" cy="1311334"/>
          </a:xfrm>
        </p:spPr>
        <p:txBody>
          <a:bodyPr>
            <a:normAutofit fontScale="90000"/>
          </a:bodyPr>
          <a:lstStyle/>
          <a:p>
            <a:br>
              <a:rPr lang="en-US" sz="3750" dirty="0">
                <a:solidFill>
                  <a:srgbClr val="00B0F0"/>
                </a:solidFill>
                <a:latin typeface="Bahnschrift SemiBold SemiConden" panose="020B0502040204020203" pitchFamily="34" charset="0"/>
              </a:rPr>
            </a:br>
            <a:br>
              <a:rPr lang="en-US" sz="3750" dirty="0">
                <a:solidFill>
                  <a:srgbClr val="00B0F0"/>
                </a:solidFill>
                <a:latin typeface="Bahnschrift SemiBold SemiConden" panose="020B0502040204020203" pitchFamily="34" charset="0"/>
              </a:rPr>
            </a:br>
            <a:br>
              <a:rPr lang="en-US" sz="3750" dirty="0">
                <a:solidFill>
                  <a:srgbClr val="00B0F0"/>
                </a:solidFill>
                <a:latin typeface="Bahnschrift SemiBold SemiConden" panose="020B0502040204020203" pitchFamily="34" charset="0"/>
              </a:rPr>
            </a:br>
            <a:br>
              <a:rPr lang="en-US" sz="3750" dirty="0">
                <a:solidFill>
                  <a:srgbClr val="00B0F0"/>
                </a:solidFill>
                <a:latin typeface="Bahnschrift SemiBold SemiConden" panose="020B0502040204020203" pitchFamily="34" charset="0"/>
              </a:rPr>
            </a:br>
            <a:br>
              <a:rPr lang="en-US" sz="3750" dirty="0">
                <a:solidFill>
                  <a:srgbClr val="00B0F0"/>
                </a:solidFill>
                <a:latin typeface="Bahnschrift SemiBold SemiConden" panose="020B0502040204020203" pitchFamily="34" charset="0"/>
              </a:rPr>
            </a:br>
            <a:br>
              <a:rPr lang="en-US" sz="3750" dirty="0">
                <a:solidFill>
                  <a:srgbClr val="00B0F0"/>
                </a:solidFill>
                <a:latin typeface="Bahnschrift SemiBold SemiConden" panose="020B0502040204020203" pitchFamily="34" charset="0"/>
              </a:rPr>
            </a:br>
            <a:br>
              <a:rPr lang="en-US" sz="3750" dirty="0">
                <a:solidFill>
                  <a:srgbClr val="00B0F0"/>
                </a:solidFill>
                <a:latin typeface="Bahnschrift SemiBold SemiConden" panose="020B0502040204020203" pitchFamily="34" charset="0"/>
              </a:rPr>
            </a:br>
            <a:br>
              <a:rPr lang="en-US" sz="3750" dirty="0">
                <a:solidFill>
                  <a:srgbClr val="00B0F0"/>
                </a:solidFill>
                <a:latin typeface="Bahnschrift SemiBold SemiConden" panose="020B0502040204020203" pitchFamily="34" charset="0"/>
              </a:rPr>
            </a:br>
            <a:r>
              <a:rPr lang="en-US" sz="3750" dirty="0">
                <a:solidFill>
                  <a:srgbClr val="00B0F0"/>
                </a:solidFill>
                <a:latin typeface="Bahnschrift SemiBold SemiConden" panose="020B0502040204020203" pitchFamily="34" charset="0"/>
              </a:rPr>
              <a:t>UISG Three Year Campaign </a:t>
            </a:r>
            <a:br>
              <a:rPr lang="en-US" sz="3750" dirty="0">
                <a:solidFill>
                  <a:srgbClr val="00B0F0"/>
                </a:solidFill>
                <a:latin typeface="Bahnschrift SemiBold SemiConden" panose="020B0502040204020203" pitchFamily="34" charset="0"/>
              </a:rPr>
            </a:br>
            <a:r>
              <a:rPr lang="en-US" sz="3750" dirty="0">
                <a:solidFill>
                  <a:srgbClr val="00B0F0"/>
                </a:solidFill>
                <a:latin typeface="Bahnschrift SemiBold SemiConden" panose="020B0502040204020203" pitchFamily="34" charset="0"/>
              </a:rPr>
              <a:t>Sowing Hope for the Planet</a:t>
            </a:r>
            <a:br>
              <a:rPr lang="en-US" sz="3750" dirty="0">
                <a:solidFill>
                  <a:srgbClr val="00B0F0"/>
                </a:solidFill>
                <a:latin typeface="Bahnschrift SemiBold SemiConden" panose="020B0502040204020203" pitchFamily="34" charset="0"/>
              </a:rPr>
            </a:br>
            <a:r>
              <a:rPr lang="en-US" sz="3750" dirty="0">
                <a:solidFill>
                  <a:srgbClr val="00B0F0"/>
                </a:solidFill>
                <a:latin typeface="Bahnschrift SemiBold SemiConden" panose="020B0502040204020203" pitchFamily="34" charset="0"/>
              </a:rPr>
              <a:t>2019-2022</a:t>
            </a:r>
            <a:br>
              <a:rPr lang="en-US" sz="3750" dirty="0">
                <a:solidFill>
                  <a:srgbClr val="00B0F0"/>
                </a:solidFill>
                <a:latin typeface="Bahnschrift SemiBold SemiConden" panose="020B0502040204020203" pitchFamily="34" charset="0"/>
              </a:rPr>
            </a:br>
            <a:r>
              <a:rPr lang="en-US" sz="3750" dirty="0">
                <a:solidFill>
                  <a:srgbClr val="00B0F0"/>
                </a:solidFill>
                <a:latin typeface="Bahnschrift SemiBold SemiConden" panose="020B0502040204020203" pitchFamily="34" charset="0"/>
              </a:rPr>
              <a:t>involving religious congregations worldwide</a:t>
            </a:r>
          </a:p>
        </p:txBody>
      </p:sp>
      <p:sp>
        <p:nvSpPr>
          <p:cNvPr id="3" name="Subtitle 2">
            <a:extLst>
              <a:ext uri="{FF2B5EF4-FFF2-40B4-BE49-F238E27FC236}">
                <a16:creationId xmlns:a16="http://schemas.microsoft.com/office/drawing/2014/main" id="{1DAE82A3-E8DA-4A07-8B29-60E55D08B626}"/>
              </a:ext>
            </a:extLst>
          </p:cNvPr>
          <p:cNvSpPr>
            <a:spLocks noGrp="1"/>
          </p:cNvSpPr>
          <p:nvPr>
            <p:ph type="subTitle" idx="1"/>
          </p:nvPr>
        </p:nvSpPr>
        <p:spPr>
          <a:xfrm>
            <a:off x="4937092" y="2670093"/>
            <a:ext cx="3770791" cy="698897"/>
          </a:xfrm>
        </p:spPr>
        <p:txBody>
          <a:bodyPr>
            <a:normAutofit/>
          </a:bodyPr>
          <a:lstStyle/>
          <a:p>
            <a:r>
              <a:rPr lang="en-US" sz="3750" i="1" dirty="0">
                <a:solidFill>
                  <a:schemeClr val="bg1"/>
                </a:solidFill>
                <a:latin typeface="Brush Script MT" panose="03060802040406070304" pitchFamily="66" charset="0"/>
              </a:rPr>
              <a:t>2019-2022</a:t>
            </a:r>
          </a:p>
        </p:txBody>
      </p:sp>
      <p:pic>
        <p:nvPicPr>
          <p:cNvPr id="1026" name="Picture 2" descr="Image result for earth leaf">
            <a:extLst>
              <a:ext uri="{FF2B5EF4-FFF2-40B4-BE49-F238E27FC236}">
                <a16:creationId xmlns:a16="http://schemas.microsoft.com/office/drawing/2014/main" id="{B38AC95C-9BB6-49C9-904B-E5BE18980A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5259" y="2345539"/>
            <a:ext cx="6858000" cy="3893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56D2DB-AF34-4040-B832-3B64588FE27B}"/>
              </a:ext>
            </a:extLst>
          </p:cNvPr>
          <p:cNvPicPr>
            <a:picLocks noChangeAspect="1"/>
          </p:cNvPicPr>
          <p:nvPr/>
        </p:nvPicPr>
        <p:blipFill>
          <a:blip r:embed="rId4"/>
          <a:stretch>
            <a:fillRect/>
          </a:stretch>
        </p:blipFill>
        <p:spPr>
          <a:xfrm>
            <a:off x="6528116" y="3019541"/>
            <a:ext cx="2199849" cy="3037691"/>
          </a:xfrm>
          <a:prstGeom prst="rect">
            <a:avLst/>
          </a:prstGeom>
        </p:spPr>
      </p:pic>
    </p:spTree>
    <p:extLst>
      <p:ext uri="{BB962C8B-B14F-4D97-AF65-F5344CB8AC3E}">
        <p14:creationId xmlns:p14="http://schemas.microsoft.com/office/powerpoint/2010/main" val="3007654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81" y="-315416"/>
            <a:ext cx="10436088" cy="6957392"/>
          </a:xfrm>
          <a:prstGeom prst="rect">
            <a:avLst/>
          </a:prstGeom>
          <a:effectLst>
            <a:softEdge rad="635000"/>
          </a:effectLst>
        </p:spPr>
      </p:pic>
      <p:pic>
        <p:nvPicPr>
          <p:cNvPr id="7" name="6 Imagen"/>
          <p:cNvPicPr>
            <a:picLocks noChangeAspect="1"/>
          </p:cNvPicPr>
          <p:nvPr/>
        </p:nvPicPr>
        <p:blipFill rotWithShape="1">
          <a:blip r:embed="rId3">
            <a:extLst>
              <a:ext uri="{28A0092B-C50C-407E-A947-70E740481C1C}">
                <a14:useLocalDpi xmlns:a14="http://schemas.microsoft.com/office/drawing/2010/main" val="0"/>
              </a:ext>
            </a:extLst>
          </a:blip>
          <a:srcRect t="5136" b="21637"/>
          <a:stretch/>
        </p:blipFill>
        <p:spPr>
          <a:xfrm>
            <a:off x="-291028" y="3939433"/>
            <a:ext cx="6829341" cy="3335620"/>
          </a:xfrm>
          <a:prstGeom prst="rect">
            <a:avLst/>
          </a:prstGeom>
          <a:effectLst>
            <a:softEdge rad="317500"/>
          </a:effectLst>
        </p:spPr>
      </p:pic>
      <p:sp>
        <p:nvSpPr>
          <p:cNvPr id="2" name="1 Rectángulo"/>
          <p:cNvSpPr/>
          <p:nvPr/>
        </p:nvSpPr>
        <p:spPr>
          <a:xfrm>
            <a:off x="4546266" y="4887650"/>
            <a:ext cx="4597734" cy="1754326"/>
          </a:xfrm>
          <a:prstGeom prst="rect">
            <a:avLst/>
          </a:prstGeom>
        </p:spPr>
        <p:txBody>
          <a:bodyPr wrap="none">
            <a:spAutoFit/>
          </a:bodyPr>
          <a:lstStyle/>
          <a:p>
            <a:pPr algn="ctr"/>
            <a:r>
              <a:rPr lang="en-US" sz="3600" b="1" dirty="0">
                <a:ln w="12700">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The Africa </a:t>
            </a:r>
            <a:r>
              <a:rPr lang="en-US" sz="3600" b="1" dirty="0">
                <a:ln w="12700">
                  <a:solidFill>
                    <a:schemeClr val="tx1"/>
                  </a:solidFill>
                </a:ln>
                <a:solidFill>
                  <a:schemeClr val="accent3">
                    <a:lumMod val="60000"/>
                    <a:lumOff val="40000"/>
                  </a:schemeClr>
                </a:solidFill>
                <a:effectLst>
                  <a:outerShdw blurRad="38100" dist="38100" dir="2700000" algn="tl">
                    <a:srgbClr val="000000">
                      <a:alpha val="43137"/>
                    </a:srgbClr>
                  </a:outerShdw>
                </a:effectLst>
                <a:latin typeface="Segoe Print" panose="02000600000000000000" pitchFamily="2" charset="0"/>
              </a:rPr>
              <a:t>Europe </a:t>
            </a:r>
          </a:p>
          <a:p>
            <a:pPr algn="ctr"/>
            <a:r>
              <a:rPr lang="en-US" sz="3600" b="1" dirty="0">
                <a:ln w="12700">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Faith and </a:t>
            </a:r>
          </a:p>
          <a:p>
            <a:pPr algn="ctr"/>
            <a:r>
              <a:rPr lang="en-US" sz="3600" b="1" dirty="0">
                <a:ln w="12700">
                  <a:solidFill>
                    <a:schemeClr val="tx1"/>
                  </a:solidFill>
                </a:ln>
                <a:solidFill>
                  <a:schemeClr val="accent3">
                    <a:lumMod val="60000"/>
                    <a:lumOff val="40000"/>
                  </a:schemeClr>
                </a:solidFill>
                <a:effectLst>
                  <a:outerShdw blurRad="38100" dist="38100" dir="2700000" algn="tl">
                    <a:srgbClr val="000000">
                      <a:alpha val="43137"/>
                    </a:srgbClr>
                  </a:outerShdw>
                </a:effectLst>
                <a:latin typeface="Segoe Print" panose="02000600000000000000" pitchFamily="2" charset="0"/>
              </a:rPr>
              <a:t>Justice</a:t>
            </a:r>
            <a:r>
              <a:rPr lang="en-US" sz="3600" b="1" dirty="0">
                <a:ln w="12700">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 Network</a:t>
            </a:r>
            <a:endParaRPr lang="es-ES" sz="3600" b="1" dirty="0">
              <a:ln w="12700">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64610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a:blip r:embed="rId2" cstate="print">
            <a:duotone>
              <a:schemeClr val="accent3">
                <a:shade val="45000"/>
                <a:satMod val="135000"/>
              </a:schemeClr>
              <a:prstClr val="white"/>
            </a:duotone>
          </a:blip>
          <a:stretch>
            <a:fillRect/>
          </a:stretch>
        </p:blipFill>
        <p:spPr>
          <a:xfrm>
            <a:off x="0" y="0"/>
            <a:ext cx="9144000" cy="3639532"/>
          </a:xfrm>
          <a:prstGeom prst="rect">
            <a:avLst/>
          </a:prstGeom>
          <a:effectLst>
            <a:reflection blurRad="6350" stA="50000" endA="295" endPos="92000" dist="101600" dir="5400000" sy="-100000" algn="bl" rotWithShape="0"/>
          </a:effectLst>
        </p:spPr>
      </p:pic>
      <p:pic>
        <p:nvPicPr>
          <p:cNvPr id="5" name="Immagine 4" descr="internacional.jpg"/>
          <p:cNvPicPr>
            <a:picLocks noChangeAspect="1"/>
          </p:cNvPicPr>
          <p:nvPr/>
        </p:nvPicPr>
        <p:blipFill>
          <a:blip r:embed="rId2" cstate="print">
            <a:duotone>
              <a:schemeClr val="accent3">
                <a:shade val="45000"/>
                <a:satMod val="135000"/>
              </a:schemeClr>
              <a:prstClr val="white"/>
            </a:duotone>
          </a:blip>
          <a:srcRect t="34972" r="1150" b="49237"/>
          <a:stretch>
            <a:fillRect/>
          </a:stretch>
        </p:blipFill>
        <p:spPr>
          <a:xfrm>
            <a:off x="0" y="6309321"/>
            <a:ext cx="9144000" cy="548680"/>
          </a:xfrm>
          <a:prstGeom prst="rect">
            <a:avLst/>
          </a:prstGeom>
          <a:effectLst/>
        </p:spPr>
      </p:pic>
      <p:pic>
        <p:nvPicPr>
          <p:cNvPr id="7" name="Picture 1" descr="C:\Users\Utente\Desktop\Archivi\Foto\Seminario di studio EDUCAZIONE 2011\DSCN4899.JPG"/>
          <p:cNvPicPr>
            <a:picLocks noChangeAspect="1" noChangeArrowheads="1"/>
          </p:cNvPicPr>
          <p:nvPr/>
        </p:nvPicPr>
        <p:blipFill>
          <a:blip r:embed="rId3" cstate="print"/>
          <a:srcRect b="6025"/>
          <a:stretch>
            <a:fillRect/>
          </a:stretch>
        </p:blipFill>
        <p:spPr bwMode="auto">
          <a:xfrm>
            <a:off x="-450501" y="620688"/>
            <a:ext cx="10081120" cy="7113121"/>
          </a:xfrm>
          <a:prstGeom prst="rect">
            <a:avLst/>
          </a:prstGeom>
          <a:noFill/>
          <a:effectLst>
            <a:softEdge rad="635000"/>
          </a:effectLst>
        </p:spPr>
      </p:pic>
      <p:sp>
        <p:nvSpPr>
          <p:cNvPr id="2" name="1 Rectángulo"/>
          <p:cNvSpPr/>
          <p:nvPr/>
        </p:nvSpPr>
        <p:spPr>
          <a:xfrm>
            <a:off x="269776" y="188640"/>
            <a:ext cx="8604448" cy="2800767"/>
          </a:xfrm>
          <a:prstGeom prst="rect">
            <a:avLst/>
          </a:prstGeom>
        </p:spPr>
        <p:txBody>
          <a:bodyPr wrap="square">
            <a:spAutoFit/>
          </a:bodyPr>
          <a:lstStyle/>
          <a:p>
            <a:r>
              <a:rPr lang="en-US" sz="2800" b="1" dirty="0">
                <a:ln>
                  <a:solidFill>
                    <a:srgbClr val="2E3917"/>
                  </a:solidFill>
                </a:ln>
                <a:effectLst>
                  <a:outerShdw blurRad="38100" dist="38100" dir="2700000" algn="tl">
                    <a:srgbClr val="000000">
                      <a:alpha val="43137"/>
                    </a:srgbClr>
                  </a:outerShdw>
                </a:effectLst>
                <a:latin typeface="Segoe Print" panose="02000600000000000000" pitchFamily="2" charset="0"/>
              </a:rPr>
              <a:t>We are called to offer </a:t>
            </a:r>
          </a:p>
          <a:p>
            <a:r>
              <a:rPr lang="en-US" sz="2800" b="1" dirty="0">
                <a:ln>
                  <a:solidFill>
                    <a:srgbClr val="2E3917"/>
                  </a:solidFill>
                </a:ln>
                <a:effectLst>
                  <a:outerShdw blurRad="38100" dist="38100" dir="2700000" algn="tl">
                    <a:srgbClr val="000000">
                      <a:alpha val="43137"/>
                    </a:srgbClr>
                  </a:outerShdw>
                </a:effectLst>
                <a:latin typeface="Segoe Print" panose="02000600000000000000" pitchFamily="2" charset="0"/>
              </a:rPr>
              <a:t>a concrete </a:t>
            </a:r>
            <a:r>
              <a:rPr lang="en-US" sz="3200" b="1" dirty="0">
                <a:ln>
                  <a:solidFill>
                    <a:srgbClr val="2E3917"/>
                  </a:solidFill>
                </a:ln>
                <a:solidFill>
                  <a:schemeClr val="accent3">
                    <a:lumMod val="75000"/>
                  </a:schemeClr>
                </a:solidFill>
                <a:effectLst>
                  <a:outerShdw blurRad="38100" dist="38100" dir="2700000" algn="tl">
                    <a:srgbClr val="000000">
                      <a:alpha val="43137"/>
                    </a:srgbClr>
                  </a:outerShdw>
                </a:effectLst>
                <a:latin typeface="Segoe Print" panose="02000600000000000000" pitchFamily="2" charset="0"/>
              </a:rPr>
              <a:t>model of community </a:t>
            </a:r>
            <a:r>
              <a:rPr lang="en-US" sz="2800" b="1" dirty="0">
                <a:ln>
                  <a:solidFill>
                    <a:srgbClr val="2E3917"/>
                  </a:solidFill>
                </a:ln>
                <a:effectLst>
                  <a:outerShdw blurRad="38100" dist="38100" dir="2700000" algn="tl">
                    <a:srgbClr val="000000">
                      <a:alpha val="43137"/>
                    </a:srgbClr>
                  </a:outerShdw>
                </a:effectLst>
                <a:latin typeface="Segoe Print" panose="02000600000000000000" pitchFamily="2" charset="0"/>
              </a:rPr>
              <a:t>which, </a:t>
            </a:r>
          </a:p>
          <a:p>
            <a:r>
              <a:rPr lang="en-US" sz="2800" b="1" dirty="0">
                <a:ln>
                  <a:solidFill>
                    <a:srgbClr val="2E3917"/>
                  </a:solidFill>
                </a:ln>
                <a:effectLst>
                  <a:outerShdw blurRad="38100" dist="38100" dir="2700000" algn="tl">
                    <a:srgbClr val="000000">
                      <a:alpha val="43137"/>
                    </a:srgbClr>
                  </a:outerShdw>
                </a:effectLst>
                <a:latin typeface="Segoe Print" panose="02000600000000000000" pitchFamily="2" charset="0"/>
              </a:rPr>
              <a:t>by acknowledging </a:t>
            </a:r>
            <a:r>
              <a:rPr lang="en-US" sz="2800" b="1" dirty="0">
                <a:ln>
                  <a:solidFill>
                    <a:srgbClr val="2E3917"/>
                  </a:solidFill>
                </a:ln>
                <a:solidFill>
                  <a:srgbClr val="E3B613"/>
                </a:solidFill>
                <a:effectLst>
                  <a:outerShdw blurRad="38100" dist="38100" dir="2700000" algn="tl">
                    <a:srgbClr val="000000">
                      <a:alpha val="43137"/>
                    </a:srgbClr>
                  </a:outerShdw>
                </a:effectLst>
                <a:latin typeface="Segoe Print" panose="02000600000000000000" pitchFamily="2" charset="0"/>
              </a:rPr>
              <a:t>the dignity of each person </a:t>
            </a:r>
            <a:r>
              <a:rPr lang="en-US" sz="2800" b="1" dirty="0">
                <a:ln>
                  <a:solidFill>
                    <a:srgbClr val="2E3917"/>
                  </a:solidFill>
                </a:ln>
                <a:effectLst>
                  <a:outerShdw blurRad="38100" dist="38100" dir="2700000" algn="tl">
                    <a:srgbClr val="000000">
                      <a:alpha val="43137"/>
                    </a:srgbClr>
                  </a:outerShdw>
                </a:effectLst>
                <a:latin typeface="Segoe Print" panose="02000600000000000000" pitchFamily="2" charset="0"/>
              </a:rPr>
              <a:t>and sharing our respective gifts, </a:t>
            </a:r>
          </a:p>
          <a:p>
            <a:r>
              <a:rPr lang="en-US" sz="2800" b="1" dirty="0">
                <a:ln>
                  <a:solidFill>
                    <a:srgbClr val="2E3917"/>
                  </a:solidFill>
                </a:ln>
                <a:effectLst>
                  <a:outerShdw blurRad="38100" dist="38100" dir="2700000" algn="tl">
                    <a:srgbClr val="000000">
                      <a:alpha val="43137"/>
                    </a:srgbClr>
                  </a:outerShdw>
                </a:effectLst>
                <a:latin typeface="Segoe Print" panose="02000600000000000000" pitchFamily="2" charset="0"/>
              </a:rPr>
              <a:t>makes it possible to live</a:t>
            </a:r>
          </a:p>
          <a:p>
            <a:r>
              <a:rPr lang="en-US" sz="3200" b="1" dirty="0">
                <a:ln w="19050">
                  <a:solidFill>
                    <a:srgbClr val="2E3917"/>
                  </a:solidFill>
                </a:ln>
                <a:solidFill>
                  <a:srgbClr val="E3B613"/>
                </a:solidFill>
                <a:effectLst>
                  <a:outerShdw blurRad="38100" dist="38100" dir="2700000" algn="tl">
                    <a:srgbClr val="000000">
                      <a:alpha val="43137"/>
                    </a:srgbClr>
                  </a:outerShdw>
                </a:effectLst>
                <a:latin typeface="Segoe Print" panose="02000600000000000000" pitchFamily="2" charset="0"/>
              </a:rPr>
              <a:t>as brothers and sisters</a:t>
            </a:r>
            <a:endParaRPr lang="es-ES" sz="3200" b="1" dirty="0">
              <a:ln w="19050">
                <a:solidFill>
                  <a:srgbClr val="2E3917"/>
                </a:solidFill>
              </a:ln>
              <a:solidFill>
                <a:srgbClr val="E3B613"/>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3630298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a:blip r:embed="rId2" cstate="print">
            <a:duotone>
              <a:schemeClr val="accent3">
                <a:shade val="45000"/>
                <a:satMod val="135000"/>
              </a:schemeClr>
              <a:prstClr val="white"/>
            </a:duotone>
          </a:blip>
          <a:stretch>
            <a:fillRect/>
          </a:stretch>
        </p:blipFill>
        <p:spPr>
          <a:xfrm>
            <a:off x="0" y="0"/>
            <a:ext cx="9144000" cy="3639532"/>
          </a:xfrm>
          <a:prstGeom prst="rect">
            <a:avLst/>
          </a:prstGeom>
          <a:effectLst>
            <a:reflection blurRad="6350" stA="50000" endA="295" endPos="92000" dist="101600" dir="5400000" sy="-100000" algn="bl" rotWithShape="0"/>
          </a:effectLst>
        </p:spPr>
      </p:pic>
      <p:pic>
        <p:nvPicPr>
          <p:cNvPr id="5" name="Immagine 4" descr="internacional.jpg"/>
          <p:cNvPicPr>
            <a:picLocks noChangeAspect="1"/>
          </p:cNvPicPr>
          <p:nvPr/>
        </p:nvPicPr>
        <p:blipFill>
          <a:blip r:embed="rId2" cstate="print">
            <a:duotone>
              <a:schemeClr val="accent3">
                <a:shade val="45000"/>
                <a:satMod val="135000"/>
              </a:schemeClr>
              <a:prstClr val="white"/>
            </a:duotone>
          </a:blip>
          <a:srcRect t="34972" r="1150" b="49237"/>
          <a:stretch>
            <a:fillRect/>
          </a:stretch>
        </p:blipFill>
        <p:spPr>
          <a:xfrm>
            <a:off x="0" y="6309321"/>
            <a:ext cx="9144000" cy="548680"/>
          </a:xfrm>
          <a:prstGeom prst="rect">
            <a:avLst/>
          </a:prstGeom>
          <a:effectLst/>
        </p:spPr>
      </p:pic>
      <p:pic>
        <p:nvPicPr>
          <p:cNvPr id="7" name="Picture 1" descr="C:\Users\Utente\Desktop\Archivi\Foto\Seminario di studio EDUCAZIONE 2011\DSCN4899.JPG"/>
          <p:cNvPicPr>
            <a:picLocks noChangeAspect="1" noChangeArrowheads="1"/>
          </p:cNvPicPr>
          <p:nvPr/>
        </p:nvPicPr>
        <p:blipFill>
          <a:blip r:embed="rId3" cstate="print"/>
          <a:srcRect b="6025"/>
          <a:stretch>
            <a:fillRect/>
          </a:stretch>
        </p:blipFill>
        <p:spPr bwMode="auto">
          <a:xfrm>
            <a:off x="-450501" y="620688"/>
            <a:ext cx="10081120" cy="7113121"/>
          </a:xfrm>
          <a:prstGeom prst="rect">
            <a:avLst/>
          </a:prstGeom>
          <a:noFill/>
          <a:effectLst>
            <a:softEdge rad="635000"/>
          </a:effectLst>
        </p:spPr>
      </p:pic>
      <p:sp>
        <p:nvSpPr>
          <p:cNvPr id="2" name="1 Rectángulo"/>
          <p:cNvSpPr/>
          <p:nvPr/>
        </p:nvSpPr>
        <p:spPr>
          <a:xfrm>
            <a:off x="269776" y="188640"/>
            <a:ext cx="8604448" cy="1384995"/>
          </a:xfrm>
          <a:prstGeom prst="rect">
            <a:avLst/>
          </a:prstGeom>
        </p:spPr>
        <p:txBody>
          <a:bodyPr wrap="square">
            <a:spAutoFit/>
          </a:bodyPr>
          <a:lstStyle/>
          <a:p>
            <a:r>
              <a:rPr lang="en-US" sz="2800" b="1" dirty="0">
                <a:ln>
                  <a:solidFill>
                    <a:srgbClr val="2E3917"/>
                  </a:solidFill>
                </a:ln>
                <a:effectLst>
                  <a:outerShdw blurRad="38100" dist="38100" dir="2700000" algn="tl">
                    <a:srgbClr val="000000">
                      <a:alpha val="43137"/>
                    </a:srgbClr>
                  </a:outerShdw>
                </a:effectLst>
                <a:latin typeface="Segoe Print" panose="02000600000000000000" pitchFamily="2" charset="0"/>
              </a:rPr>
              <a:t> How else are we being called to collaborate together and support one another today?</a:t>
            </a:r>
          </a:p>
          <a:p>
            <a:r>
              <a:rPr lang="en-US" sz="2800" b="1" dirty="0">
                <a:ln>
                  <a:solidFill>
                    <a:srgbClr val="2E3917"/>
                  </a:solidFill>
                </a:ln>
                <a:solidFill>
                  <a:srgbClr val="E3B613"/>
                </a:solidFill>
                <a:effectLst>
                  <a:outerShdw blurRad="38100" dist="38100" dir="2700000" algn="tl">
                    <a:srgbClr val="000000">
                      <a:alpha val="43137"/>
                    </a:srgbClr>
                  </a:outerShdw>
                </a:effectLst>
                <a:latin typeface="Segoe Print" panose="02000600000000000000" pitchFamily="2" charset="0"/>
              </a:rPr>
              <a:t>- Education? Health care? Resources?</a:t>
            </a:r>
            <a:endParaRPr lang="es-ES" sz="3200" b="1" dirty="0">
              <a:ln w="19050">
                <a:solidFill>
                  <a:srgbClr val="2E3917"/>
                </a:solidFill>
              </a:ln>
              <a:solidFill>
                <a:srgbClr val="E3B613"/>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73422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descr="frontera-gaza.jpg"/>
          <p:cNvPicPr>
            <a:picLocks noChangeAspect="1"/>
          </p:cNvPicPr>
          <p:nvPr/>
        </p:nvPicPr>
        <p:blipFill>
          <a:blip r:embed="rId2" cstate="print"/>
          <a:stretch>
            <a:fillRect/>
          </a:stretch>
        </p:blipFill>
        <p:spPr>
          <a:xfrm>
            <a:off x="-180528" y="-2691681"/>
            <a:ext cx="9352859" cy="6748003"/>
          </a:xfrm>
          <a:prstGeom prst="rect">
            <a:avLst/>
          </a:prstGeom>
          <a:effectLst>
            <a:softEdge rad="317500"/>
          </a:effectLst>
        </p:spPr>
      </p:pic>
      <p:pic>
        <p:nvPicPr>
          <p:cNvPr id="6" name="Immagine 9" descr="20140411pht43456_original.jpg"/>
          <p:cNvPicPr>
            <a:picLocks noChangeAspect="1"/>
          </p:cNvPicPr>
          <p:nvPr/>
        </p:nvPicPr>
        <p:blipFill>
          <a:blip r:embed="rId3" cstate="print"/>
          <a:srcRect t="14272" r="7359" b="9608"/>
          <a:stretch>
            <a:fillRect/>
          </a:stretch>
        </p:blipFill>
        <p:spPr>
          <a:xfrm>
            <a:off x="-180528" y="2060848"/>
            <a:ext cx="10765704" cy="5856830"/>
          </a:xfrm>
          <a:prstGeom prst="rect">
            <a:avLst/>
          </a:prstGeom>
          <a:effectLst>
            <a:softEdge rad="635000"/>
          </a:effectLst>
        </p:spPr>
      </p:pic>
      <p:sp>
        <p:nvSpPr>
          <p:cNvPr id="3" name="2 Rectángulo"/>
          <p:cNvSpPr/>
          <p:nvPr/>
        </p:nvSpPr>
        <p:spPr>
          <a:xfrm>
            <a:off x="323528" y="2564904"/>
            <a:ext cx="6606480" cy="1569660"/>
          </a:xfrm>
          <a:prstGeom prst="rect">
            <a:avLst/>
          </a:prstGeom>
        </p:spPr>
        <p:txBody>
          <a:bodyPr wrap="square">
            <a:spAutoFit/>
          </a:bodyPr>
          <a:lstStyle/>
          <a:p>
            <a:r>
              <a:rPr lang="en-GB" sz="2800" b="1" dirty="0">
                <a:ln w="3175">
                  <a:solidFill>
                    <a:schemeClr val="tx1"/>
                  </a:solidFill>
                </a:ln>
                <a:solidFill>
                  <a:srgbClr val="EA2D00"/>
                </a:solidFill>
                <a:latin typeface="Segoe Print" panose="02000600000000000000" pitchFamily="2" charset="0"/>
              </a:rPr>
              <a:t>We are to be….</a:t>
            </a:r>
          </a:p>
          <a:p>
            <a:r>
              <a:rPr lang="en-GB" sz="2800" b="1" dirty="0">
                <a:ln w="3175">
                  <a:solidFill>
                    <a:schemeClr val="tx1"/>
                  </a:solidFill>
                </a:ln>
                <a:solidFill>
                  <a:srgbClr val="EA2D00"/>
                </a:solidFill>
                <a:latin typeface="Segoe Print" panose="02000600000000000000" pitchFamily="2" charset="0"/>
              </a:rPr>
              <a:t>in this mass of humanity, </a:t>
            </a:r>
          </a:p>
          <a:p>
            <a:r>
              <a:rPr lang="en-GB" sz="2800" b="1" dirty="0">
                <a:ln w="3175">
                  <a:solidFill>
                    <a:schemeClr val="tx1"/>
                  </a:solidFill>
                </a:ln>
                <a:solidFill>
                  <a:srgbClr val="EA2D00"/>
                </a:solidFill>
                <a:latin typeface="Segoe Print" panose="02000600000000000000" pitchFamily="2" charset="0"/>
              </a:rPr>
              <a:t>in the </a:t>
            </a:r>
            <a:r>
              <a:rPr lang="en-GB" sz="4000" b="1" dirty="0">
                <a:ln w="3175">
                  <a:solidFill>
                    <a:schemeClr val="tx1"/>
                  </a:solidFill>
                </a:ln>
                <a:solidFill>
                  <a:srgbClr val="EA2D00"/>
                </a:solidFill>
                <a:latin typeface="Segoe Print" panose="02000600000000000000" pitchFamily="2" charset="0"/>
              </a:rPr>
              <a:t>Caravan of People?</a:t>
            </a:r>
            <a:endParaRPr lang="es-ES" sz="4000" b="1" dirty="0">
              <a:ln w="3175">
                <a:solidFill>
                  <a:schemeClr val="tx1"/>
                </a:solidFill>
              </a:ln>
              <a:solidFill>
                <a:srgbClr val="EA2D00"/>
              </a:solidFill>
              <a:latin typeface="Segoe Print" panose="02000600000000000000" pitchFamily="2" charset="0"/>
            </a:endParaRPr>
          </a:p>
        </p:txBody>
      </p:sp>
    </p:spTree>
    <p:extLst>
      <p:ext uri="{BB962C8B-B14F-4D97-AF65-F5344CB8AC3E}">
        <p14:creationId xmlns:p14="http://schemas.microsoft.com/office/powerpoint/2010/main" val="249724082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7" descr="Hermanas.jpg"/>
          <p:cNvPicPr>
            <a:picLocks noChangeAspect="1"/>
          </p:cNvPicPr>
          <p:nvPr/>
        </p:nvPicPr>
        <p:blipFill>
          <a:blip r:embed="rId2" cstate="print"/>
          <a:stretch>
            <a:fillRect/>
          </a:stretch>
        </p:blipFill>
        <p:spPr>
          <a:xfrm>
            <a:off x="3572" y="1507557"/>
            <a:ext cx="9124761" cy="5881883"/>
          </a:xfrm>
          <a:prstGeom prst="rect">
            <a:avLst/>
          </a:prstGeom>
          <a:effectLst>
            <a:softEdge rad="317500"/>
          </a:effectLst>
        </p:spPr>
      </p:pic>
      <p:sp>
        <p:nvSpPr>
          <p:cNvPr id="2" name="1 Rectángulo"/>
          <p:cNvSpPr/>
          <p:nvPr/>
        </p:nvSpPr>
        <p:spPr>
          <a:xfrm>
            <a:off x="311433" y="61050"/>
            <a:ext cx="8816899" cy="1815882"/>
          </a:xfrm>
          <a:prstGeom prst="rect">
            <a:avLst/>
          </a:prstGeom>
        </p:spPr>
        <p:txBody>
          <a:bodyPr wrap="square">
            <a:spAutoFit/>
          </a:bodyPr>
          <a:lstStyle/>
          <a:p>
            <a:r>
              <a:rPr lang="en-GB" sz="2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It is </a:t>
            </a:r>
            <a:r>
              <a:rPr lang="en-GB" sz="2800" b="1" dirty="0">
                <a:ln>
                  <a:solidFill>
                    <a:schemeClr val="tx1"/>
                  </a:solidFill>
                </a:ln>
                <a:solidFill>
                  <a:schemeClr val="accent3">
                    <a:lumMod val="75000"/>
                  </a:schemeClr>
                </a:solidFill>
                <a:effectLst>
                  <a:outerShdw blurRad="38100" dist="38100" dir="2700000" algn="tl">
                    <a:srgbClr val="000000">
                      <a:alpha val="43137"/>
                    </a:srgbClr>
                  </a:outerShdw>
                </a:effectLst>
                <a:latin typeface="Segoe Print" panose="02000600000000000000" pitchFamily="2" charset="0"/>
              </a:rPr>
              <a:t>in communion, </a:t>
            </a:r>
          </a:p>
          <a:p>
            <a:r>
              <a:rPr lang="en-GB" sz="2800" b="1" dirty="0">
                <a:ln>
                  <a:solidFill>
                    <a:schemeClr val="tx1"/>
                  </a:solidFill>
                </a:ln>
                <a:solidFill>
                  <a:srgbClr val="2E3917"/>
                </a:solidFill>
                <a:effectLst>
                  <a:outerShdw blurRad="38100" dist="38100" dir="2700000" algn="tl">
                    <a:srgbClr val="000000">
                      <a:alpha val="43137"/>
                    </a:srgbClr>
                  </a:outerShdw>
                </a:effectLst>
                <a:latin typeface="Segoe Print" panose="02000600000000000000" pitchFamily="2" charset="0"/>
              </a:rPr>
              <a:t>even when this proves painful, </a:t>
            </a:r>
          </a:p>
          <a:p>
            <a:r>
              <a:rPr lang="en-GB" sz="2800" b="1" dirty="0">
                <a:ln>
                  <a:solidFill>
                    <a:schemeClr val="tx1"/>
                  </a:solidFill>
                </a:ln>
                <a:solidFill>
                  <a:srgbClr val="E3B613"/>
                </a:solidFill>
                <a:effectLst>
                  <a:outerShdw blurRad="38100" dist="38100" dir="2700000" algn="tl">
                    <a:srgbClr val="000000">
                      <a:alpha val="43137"/>
                    </a:srgbClr>
                  </a:outerShdw>
                </a:effectLst>
                <a:latin typeface="Segoe Print" panose="02000600000000000000" pitchFamily="2" charset="0"/>
              </a:rPr>
              <a:t>that a charism is seen to be authentic and mysteriously fruitful.”             </a:t>
            </a:r>
            <a:r>
              <a:rPr lang="en-US" sz="2000" dirty="0" err="1">
                <a:ln>
                  <a:solidFill>
                    <a:schemeClr val="tx1"/>
                  </a:solidFill>
                </a:ln>
                <a:solidFill>
                  <a:srgbClr val="2E3917"/>
                </a:solidFill>
                <a:effectLst/>
                <a:latin typeface="Segoe Print" panose="02000600000000000000" pitchFamily="2" charset="0"/>
              </a:rPr>
              <a:t>Evangelii</a:t>
            </a:r>
            <a:r>
              <a:rPr lang="en-US" sz="2000" dirty="0">
                <a:ln>
                  <a:solidFill>
                    <a:schemeClr val="tx1"/>
                  </a:solidFill>
                </a:ln>
                <a:solidFill>
                  <a:srgbClr val="2E3917"/>
                </a:solidFill>
                <a:effectLst/>
                <a:latin typeface="Segoe Print" panose="02000600000000000000" pitchFamily="2" charset="0"/>
              </a:rPr>
              <a:t> </a:t>
            </a:r>
            <a:r>
              <a:rPr lang="en-US" sz="2000" dirty="0" err="1">
                <a:ln>
                  <a:solidFill>
                    <a:schemeClr val="tx1"/>
                  </a:solidFill>
                </a:ln>
                <a:solidFill>
                  <a:srgbClr val="2E3917"/>
                </a:solidFill>
                <a:effectLst/>
                <a:latin typeface="Segoe Print" panose="02000600000000000000" pitchFamily="2" charset="0"/>
              </a:rPr>
              <a:t>Gaudium</a:t>
            </a:r>
            <a:endParaRPr lang="es-ES" sz="2000" dirty="0">
              <a:ln>
                <a:solidFill>
                  <a:schemeClr val="tx1"/>
                </a:solidFill>
              </a:ln>
              <a:solidFill>
                <a:srgbClr val="2E3917"/>
              </a:solidFill>
              <a:effectLst/>
              <a:latin typeface="Segoe Print" panose="02000600000000000000" pitchFamily="2" charset="0"/>
            </a:endParaRPr>
          </a:p>
        </p:txBody>
      </p:sp>
    </p:spTree>
    <p:extLst>
      <p:ext uri="{BB962C8B-B14F-4D97-AF65-F5344CB8AC3E}">
        <p14:creationId xmlns:p14="http://schemas.microsoft.com/office/powerpoint/2010/main" val="1387679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927884"/>
            <a:ext cx="7049386" cy="3933730"/>
          </a:xfrm>
          <a:prstGeom prst="rect">
            <a:avLst/>
          </a:prstGeom>
        </p:spPr>
      </p:pic>
      <p:sp>
        <p:nvSpPr>
          <p:cNvPr id="3" name="TextBox 2"/>
          <p:cNvSpPr txBox="1"/>
          <p:nvPr/>
        </p:nvSpPr>
        <p:spPr>
          <a:xfrm>
            <a:off x="372718" y="404664"/>
            <a:ext cx="5357396" cy="523220"/>
          </a:xfrm>
          <a:prstGeom prst="rect">
            <a:avLst/>
          </a:prstGeom>
          <a:noFill/>
        </p:spPr>
        <p:txBody>
          <a:bodyPr wrap="square" rtlCol="0">
            <a:spAutoFit/>
          </a:bodyPr>
          <a:lstStyle/>
          <a:p>
            <a:r>
              <a:rPr lang="en-US" sz="2400" i="1" dirty="0">
                <a:latin typeface="Segoe Print" panose="02000600000000000000" pitchFamily="2" charset="0"/>
                <a:ea typeface="Segoe UI Historic" panose="020B0502040204020203" pitchFamily="34" charset="0"/>
                <a:cs typeface="Segoe UI Historic" panose="020B0502040204020203" pitchFamily="34" charset="0"/>
              </a:rPr>
              <a:t> </a:t>
            </a:r>
            <a:r>
              <a:rPr lang="en-US" sz="2800" i="1" dirty="0">
                <a:latin typeface="Segoe Print" panose="02000600000000000000" pitchFamily="2" charset="0"/>
                <a:ea typeface="Segoe UI Historic" panose="020B0502040204020203" pitchFamily="34" charset="0"/>
                <a:cs typeface="Segoe UI Historic" panose="020B0502040204020203" pitchFamily="34" charset="0"/>
              </a:rPr>
              <a:t>Question:</a:t>
            </a:r>
          </a:p>
        </p:txBody>
      </p:sp>
      <p:sp>
        <p:nvSpPr>
          <p:cNvPr id="4" name="TextBox 3"/>
          <p:cNvSpPr txBox="1"/>
          <p:nvPr/>
        </p:nvSpPr>
        <p:spPr>
          <a:xfrm>
            <a:off x="525118" y="5013176"/>
            <a:ext cx="7575274" cy="1384995"/>
          </a:xfrm>
          <a:prstGeom prst="rect">
            <a:avLst/>
          </a:prstGeom>
          <a:noFill/>
        </p:spPr>
        <p:txBody>
          <a:bodyPr wrap="square" rtlCol="0">
            <a:spAutoFit/>
          </a:bodyPr>
          <a:lstStyle/>
          <a:p>
            <a:pPr algn="ctr"/>
            <a:r>
              <a:rPr lang="en-US" sz="2400" i="1" dirty="0">
                <a:latin typeface="Segoe Print" panose="02000600000000000000" pitchFamily="2" charset="0"/>
                <a:ea typeface="Segoe UI Historic" panose="020B0502040204020203" pitchFamily="34" charset="0"/>
                <a:cs typeface="Segoe UI Historic" panose="020B0502040204020203" pitchFamily="34" charset="0"/>
              </a:rPr>
              <a:t>  </a:t>
            </a:r>
            <a:r>
              <a:rPr lang="en-US" sz="2800" i="1" dirty="0">
                <a:latin typeface="Segoe Print" panose="02000600000000000000" pitchFamily="2" charset="0"/>
                <a:ea typeface="Segoe UI Historic" panose="020B0502040204020203" pitchFamily="34" charset="0"/>
                <a:cs typeface="Segoe UI Historic" panose="020B0502040204020203" pitchFamily="34" charset="0"/>
              </a:rPr>
              <a:t>Where is “the new” -“the fresh” emerging in terms of mission?  In the life of COR?</a:t>
            </a:r>
          </a:p>
        </p:txBody>
      </p:sp>
    </p:spTree>
    <p:extLst>
      <p:ext uri="{BB962C8B-B14F-4D97-AF65-F5344CB8AC3E}">
        <p14:creationId xmlns:p14="http://schemas.microsoft.com/office/powerpoint/2010/main" val="1182366744"/>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nternacional.jpg"/>
          <p:cNvPicPr>
            <a:picLocks noChangeAspect="1"/>
          </p:cNvPicPr>
          <p:nvPr/>
        </p:nvPicPr>
        <p:blipFill>
          <a:blip r:embed="rId2" cstate="print">
            <a:duotone>
              <a:schemeClr val="accent1">
                <a:shade val="45000"/>
                <a:satMod val="135000"/>
              </a:schemeClr>
              <a:prstClr val="white"/>
            </a:duotone>
          </a:blip>
          <a:srcRect t="22538" r="1150" b="49237"/>
          <a:stretch>
            <a:fillRect/>
          </a:stretch>
        </p:blipFill>
        <p:spPr>
          <a:xfrm>
            <a:off x="0" y="0"/>
            <a:ext cx="9144000" cy="980728"/>
          </a:xfrm>
          <a:prstGeom prst="rect">
            <a:avLst/>
          </a:prstGeom>
          <a:effectLst/>
        </p:spPr>
      </p:pic>
      <p:sp>
        <p:nvSpPr>
          <p:cNvPr id="6" name="Rettangolo 5"/>
          <p:cNvSpPr/>
          <p:nvPr/>
        </p:nvSpPr>
        <p:spPr>
          <a:xfrm>
            <a:off x="0" y="2420888"/>
            <a:ext cx="9364015" cy="2554545"/>
          </a:xfrm>
          <a:prstGeom prst="rect">
            <a:avLst/>
          </a:prstGeom>
        </p:spPr>
        <p:txBody>
          <a:bodyPr wrap="square">
            <a:spAutoFit/>
          </a:bodyPr>
          <a:lstStyle/>
          <a:p>
            <a:r>
              <a:rPr lang="it-IT" sz="3200" b="1" i="1" dirty="0">
                <a:ln>
                  <a:solidFill>
                    <a:schemeClr val="tx1"/>
                  </a:solidFill>
                </a:ln>
                <a:solidFill>
                  <a:schemeClr val="accent3">
                    <a:lumMod val="75000"/>
                  </a:schemeClr>
                </a:solidFill>
                <a:latin typeface="Segoe Print" panose="02000800000000000000" pitchFamily="2" charset="0"/>
              </a:rPr>
              <a:t>How are </a:t>
            </a:r>
            <a:r>
              <a:rPr lang="it-IT" sz="3200" b="1" i="1" dirty="0" err="1">
                <a:ln>
                  <a:solidFill>
                    <a:schemeClr val="tx1"/>
                  </a:solidFill>
                </a:ln>
                <a:solidFill>
                  <a:schemeClr val="accent3">
                    <a:lumMod val="75000"/>
                  </a:schemeClr>
                </a:solidFill>
                <a:latin typeface="Segoe Print" panose="02000800000000000000" pitchFamily="2" charset="0"/>
              </a:rPr>
              <a:t>you</a:t>
            </a:r>
            <a:r>
              <a:rPr lang="it-IT" sz="3200" b="1" i="1" dirty="0">
                <a:ln>
                  <a:solidFill>
                    <a:schemeClr val="tx1"/>
                  </a:solidFill>
                </a:ln>
                <a:solidFill>
                  <a:schemeClr val="accent3">
                    <a:lumMod val="75000"/>
                  </a:schemeClr>
                </a:solidFill>
                <a:latin typeface="Segoe Print" panose="02000800000000000000" pitchFamily="2" charset="0"/>
              </a:rPr>
              <a:t> </a:t>
            </a:r>
            <a:r>
              <a:rPr lang="it-IT" sz="3200" b="1" i="1" dirty="0" err="1">
                <a:ln>
                  <a:solidFill>
                    <a:schemeClr val="tx1"/>
                  </a:solidFill>
                </a:ln>
                <a:solidFill>
                  <a:schemeClr val="accent3">
                    <a:lumMod val="75000"/>
                  </a:schemeClr>
                </a:solidFill>
                <a:latin typeface="Segoe Print" panose="02000800000000000000" pitchFamily="2" charset="0"/>
              </a:rPr>
              <a:t>being</a:t>
            </a:r>
            <a:r>
              <a:rPr lang="it-IT" sz="3200" b="1" i="1" dirty="0">
                <a:ln>
                  <a:solidFill>
                    <a:schemeClr val="tx1"/>
                  </a:solidFill>
                </a:ln>
                <a:solidFill>
                  <a:schemeClr val="accent3">
                    <a:lumMod val="75000"/>
                  </a:schemeClr>
                </a:solidFill>
                <a:latin typeface="Segoe Print" panose="02000800000000000000" pitchFamily="2" charset="0"/>
              </a:rPr>
              <a:t> </a:t>
            </a:r>
          </a:p>
          <a:p>
            <a:r>
              <a:rPr lang="it-IT" sz="3200" b="1" i="1" dirty="0" err="1">
                <a:ln>
                  <a:solidFill>
                    <a:schemeClr val="tx1"/>
                  </a:solidFill>
                </a:ln>
                <a:solidFill>
                  <a:schemeClr val="accent3">
                    <a:lumMod val="75000"/>
                  </a:schemeClr>
                </a:solidFill>
                <a:latin typeface="Segoe Print" panose="02000800000000000000" pitchFamily="2" charset="0"/>
              </a:rPr>
              <a:t>called</a:t>
            </a:r>
            <a:r>
              <a:rPr lang="it-IT" sz="3200" b="1" i="1" dirty="0">
                <a:ln>
                  <a:solidFill>
                    <a:schemeClr val="tx1"/>
                  </a:solidFill>
                </a:ln>
                <a:solidFill>
                  <a:schemeClr val="accent3">
                    <a:lumMod val="75000"/>
                  </a:schemeClr>
                </a:solidFill>
                <a:latin typeface="Segoe Print" panose="02000800000000000000" pitchFamily="2" charset="0"/>
              </a:rPr>
              <a:t> </a:t>
            </a:r>
            <a:r>
              <a:rPr lang="it-IT" sz="3200" b="1" i="1" dirty="0" err="1">
                <a:ln>
                  <a:solidFill>
                    <a:schemeClr val="tx1"/>
                  </a:solidFill>
                </a:ln>
                <a:solidFill>
                  <a:schemeClr val="accent3">
                    <a:lumMod val="75000"/>
                  </a:schemeClr>
                </a:solidFill>
                <a:latin typeface="Segoe Print" panose="02000800000000000000" pitchFamily="2" charset="0"/>
              </a:rPr>
              <a:t>today</a:t>
            </a:r>
            <a:r>
              <a:rPr lang="it-IT" sz="3200" b="1" i="1" dirty="0">
                <a:ln>
                  <a:solidFill>
                    <a:schemeClr val="tx1"/>
                  </a:solidFill>
                </a:ln>
                <a:solidFill>
                  <a:schemeClr val="accent3">
                    <a:lumMod val="75000"/>
                  </a:schemeClr>
                </a:solidFill>
                <a:latin typeface="Segoe Print" panose="02000800000000000000" pitchFamily="2" charset="0"/>
              </a:rPr>
              <a:t> </a:t>
            </a:r>
            <a:r>
              <a:rPr lang="it-IT" sz="3200" b="1" i="1" dirty="0" err="1">
                <a:ln>
                  <a:solidFill>
                    <a:schemeClr val="tx1"/>
                  </a:solidFill>
                </a:ln>
                <a:solidFill>
                  <a:schemeClr val="accent3">
                    <a:lumMod val="75000"/>
                  </a:schemeClr>
                </a:solidFill>
                <a:latin typeface="Segoe Print" panose="02000800000000000000" pitchFamily="2" charset="0"/>
              </a:rPr>
              <a:t>as</a:t>
            </a:r>
            <a:r>
              <a:rPr lang="it-IT" sz="3200" b="1" i="1" dirty="0">
                <a:ln>
                  <a:solidFill>
                    <a:schemeClr val="tx1"/>
                  </a:solidFill>
                </a:ln>
                <a:solidFill>
                  <a:schemeClr val="accent3">
                    <a:lumMod val="75000"/>
                  </a:schemeClr>
                </a:solidFill>
                <a:latin typeface="Segoe Print" panose="02000800000000000000" pitchFamily="2" charset="0"/>
              </a:rPr>
              <a:t> </a:t>
            </a:r>
            <a:r>
              <a:rPr lang="it-IT" sz="3200" b="1" i="1" dirty="0" err="1">
                <a:ln>
                  <a:solidFill>
                    <a:schemeClr val="tx1"/>
                  </a:solidFill>
                </a:ln>
                <a:solidFill>
                  <a:schemeClr val="accent3">
                    <a:lumMod val="75000"/>
                  </a:schemeClr>
                </a:solidFill>
                <a:latin typeface="Segoe Print" panose="02000800000000000000" pitchFamily="2" charset="0"/>
              </a:rPr>
              <a:t>members</a:t>
            </a:r>
            <a:endParaRPr lang="it-IT" sz="3200" b="1" i="1" dirty="0">
              <a:ln>
                <a:solidFill>
                  <a:schemeClr val="tx1"/>
                </a:solidFill>
              </a:ln>
              <a:solidFill>
                <a:schemeClr val="accent3">
                  <a:lumMod val="75000"/>
                </a:schemeClr>
              </a:solidFill>
              <a:latin typeface="Segoe Print" panose="02000800000000000000" pitchFamily="2" charset="0"/>
            </a:endParaRPr>
          </a:p>
          <a:p>
            <a:r>
              <a:rPr lang="it-IT" sz="3200" b="1" i="1" dirty="0">
                <a:ln>
                  <a:solidFill>
                    <a:schemeClr val="tx1"/>
                  </a:solidFill>
                </a:ln>
                <a:solidFill>
                  <a:schemeClr val="accent3">
                    <a:lumMod val="75000"/>
                  </a:schemeClr>
                </a:solidFill>
                <a:latin typeface="Segoe Print" panose="02000800000000000000" pitchFamily="2" charset="0"/>
              </a:rPr>
              <a:t>of COR to the call……. </a:t>
            </a:r>
          </a:p>
          <a:p>
            <a:r>
              <a:rPr lang="it-IT" sz="3200" b="1" i="1" dirty="0">
                <a:ln>
                  <a:solidFill>
                    <a:schemeClr val="tx1"/>
                  </a:solidFill>
                </a:ln>
                <a:solidFill>
                  <a:schemeClr val="accent3">
                    <a:lumMod val="75000"/>
                  </a:schemeClr>
                </a:solidFill>
                <a:latin typeface="Segoe Print" panose="02000800000000000000" pitchFamily="2" charset="0"/>
              </a:rPr>
              <a:t>to </a:t>
            </a:r>
            <a:r>
              <a:rPr lang="it-IT" sz="3200" b="1" i="1" dirty="0" err="1">
                <a:ln>
                  <a:solidFill>
                    <a:schemeClr val="tx1"/>
                  </a:solidFill>
                </a:ln>
                <a:solidFill>
                  <a:schemeClr val="accent3">
                    <a:lumMod val="75000"/>
                  </a:schemeClr>
                </a:solidFill>
                <a:latin typeface="Segoe Print" panose="02000800000000000000" pitchFamily="2" charset="0"/>
              </a:rPr>
              <a:t>encounter</a:t>
            </a:r>
            <a:r>
              <a:rPr lang="it-IT" sz="3200" b="1" i="1" dirty="0">
                <a:ln>
                  <a:solidFill>
                    <a:schemeClr val="tx1"/>
                  </a:solidFill>
                </a:ln>
                <a:solidFill>
                  <a:schemeClr val="accent3">
                    <a:lumMod val="75000"/>
                  </a:schemeClr>
                </a:solidFill>
                <a:latin typeface="Segoe Print" panose="02000800000000000000" pitchFamily="2" charset="0"/>
              </a:rPr>
              <a:t> </a:t>
            </a:r>
          </a:p>
          <a:p>
            <a:r>
              <a:rPr lang="it-IT" sz="3200" b="1" i="1" dirty="0">
                <a:ln>
                  <a:solidFill>
                    <a:schemeClr val="tx1"/>
                  </a:solidFill>
                </a:ln>
                <a:solidFill>
                  <a:schemeClr val="accent3">
                    <a:lumMod val="75000"/>
                  </a:schemeClr>
                </a:solidFill>
                <a:latin typeface="Segoe Print" panose="02000800000000000000" pitchFamily="2" charset="0"/>
              </a:rPr>
              <a:t>and to </a:t>
            </a:r>
            <a:r>
              <a:rPr lang="it-IT" sz="3200" b="1" i="1" dirty="0" err="1">
                <a:ln>
                  <a:solidFill>
                    <a:schemeClr val="tx1"/>
                  </a:solidFill>
                </a:ln>
                <a:solidFill>
                  <a:schemeClr val="accent3">
                    <a:lumMod val="75000"/>
                  </a:schemeClr>
                </a:solidFill>
                <a:latin typeface="Segoe Print" panose="02000800000000000000" pitchFamily="2" charset="0"/>
              </a:rPr>
              <a:t>build</a:t>
            </a:r>
            <a:r>
              <a:rPr lang="it-IT" sz="3200" b="1" i="1" dirty="0">
                <a:ln>
                  <a:solidFill>
                    <a:schemeClr val="tx1"/>
                  </a:solidFill>
                </a:ln>
                <a:solidFill>
                  <a:schemeClr val="accent3">
                    <a:lumMod val="75000"/>
                  </a:schemeClr>
                </a:solidFill>
                <a:latin typeface="Segoe Print" panose="02000800000000000000" pitchFamily="2" charset="0"/>
              </a:rPr>
              <a:t> </a:t>
            </a:r>
            <a:r>
              <a:rPr lang="it-IT" sz="3200" b="1" i="1" dirty="0" err="1">
                <a:ln>
                  <a:solidFill>
                    <a:schemeClr val="tx1"/>
                  </a:solidFill>
                </a:ln>
                <a:solidFill>
                  <a:schemeClr val="accent3">
                    <a:lumMod val="75000"/>
                  </a:schemeClr>
                </a:solidFill>
                <a:latin typeface="Segoe Print" panose="02000800000000000000" pitchFamily="2" charset="0"/>
              </a:rPr>
              <a:t>communion</a:t>
            </a:r>
            <a:r>
              <a:rPr lang="it-IT" sz="3200" b="1" i="1" dirty="0">
                <a:ln>
                  <a:solidFill>
                    <a:schemeClr val="tx1"/>
                  </a:solidFill>
                </a:ln>
                <a:solidFill>
                  <a:schemeClr val="accent3">
                    <a:lumMod val="75000"/>
                  </a:schemeClr>
                </a:solidFill>
                <a:latin typeface="Segoe Print" panose="02000800000000000000" pitchFamily="2" charset="0"/>
              </a:rPr>
              <a:t>?</a:t>
            </a:r>
          </a:p>
        </p:txBody>
      </p:sp>
      <p:sp>
        <p:nvSpPr>
          <p:cNvPr id="2" name="TextBox 1"/>
          <p:cNvSpPr txBox="1"/>
          <p:nvPr/>
        </p:nvSpPr>
        <p:spPr>
          <a:xfrm>
            <a:off x="107504" y="1556792"/>
            <a:ext cx="2088232" cy="523220"/>
          </a:xfrm>
          <a:prstGeom prst="rect">
            <a:avLst/>
          </a:prstGeom>
          <a:noFill/>
        </p:spPr>
        <p:txBody>
          <a:bodyPr wrap="square" rtlCol="0">
            <a:spAutoFit/>
          </a:bodyPr>
          <a:lstStyle/>
          <a:p>
            <a:r>
              <a:rPr lang="en-US" sz="2800" dirty="0">
                <a:latin typeface="Segoe Print" panose="02000800000000000000" pitchFamily="2" charset="0"/>
              </a:rPr>
              <a:t>Question:</a:t>
            </a:r>
          </a:p>
        </p:txBody>
      </p:sp>
      <p:pic>
        <p:nvPicPr>
          <p:cNvPr id="7" name="Picture 1" descr="C:\Users\Utente\Desktop\Archivi\Foto\Seminario di studio EDUCAZIONE 2011\DSCN4899.JPG">
            <a:extLst>
              <a:ext uri="{FF2B5EF4-FFF2-40B4-BE49-F238E27FC236}">
                <a16:creationId xmlns:a16="http://schemas.microsoft.com/office/drawing/2014/main" id="{0260FBBF-8E65-9345-ABB0-96CA261391B4}"/>
              </a:ext>
            </a:extLst>
          </p:cNvPr>
          <p:cNvPicPr>
            <a:picLocks noChangeAspect="1" noChangeArrowheads="1"/>
          </p:cNvPicPr>
          <p:nvPr/>
        </p:nvPicPr>
        <p:blipFill>
          <a:blip r:embed="rId3" cstate="print"/>
          <a:srcRect b="6025"/>
          <a:stretch>
            <a:fillRect/>
          </a:stretch>
        </p:blipFill>
        <p:spPr bwMode="auto">
          <a:xfrm>
            <a:off x="5292080" y="332656"/>
            <a:ext cx="7488832" cy="7113121"/>
          </a:xfrm>
          <a:prstGeom prst="rect">
            <a:avLst/>
          </a:prstGeom>
          <a:noFill/>
          <a:effectLst>
            <a:softEdge rad="635000"/>
          </a:effectLst>
        </p:spPr>
      </p:pic>
    </p:spTree>
    <p:extLst>
      <p:ext uri="{BB962C8B-B14F-4D97-AF65-F5344CB8AC3E}">
        <p14:creationId xmlns:p14="http://schemas.microsoft.com/office/powerpoint/2010/main" val="427263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nternacional.jpg"/>
          <p:cNvPicPr>
            <a:picLocks noChangeAspect="1"/>
          </p:cNvPicPr>
          <p:nvPr/>
        </p:nvPicPr>
        <p:blipFill>
          <a:blip r:embed="rId2" cstate="print">
            <a:duotone>
              <a:schemeClr val="accent1">
                <a:shade val="45000"/>
                <a:satMod val="135000"/>
              </a:schemeClr>
              <a:prstClr val="white"/>
            </a:duotone>
          </a:blip>
          <a:srcRect t="78666"/>
          <a:stretch>
            <a:fillRect/>
          </a:stretch>
        </p:blipFill>
        <p:spPr>
          <a:xfrm>
            <a:off x="0" y="0"/>
            <a:ext cx="9144000" cy="776451"/>
          </a:xfrm>
          <a:prstGeom prst="rect">
            <a:avLst/>
          </a:prstGeom>
          <a:effectLst>
            <a:reflection blurRad="6350" stA="50000" endA="295" endPos="92000" dist="101600" dir="5400000" sy="-100000" algn="bl" rotWithShape="0"/>
          </a:effectLst>
        </p:spPr>
      </p:pic>
      <p:pic>
        <p:nvPicPr>
          <p:cNvPr id="4" name="Immagine 3" descr="botas-caminar.-senderista-senderismo_1024.jpg"/>
          <p:cNvPicPr>
            <a:picLocks noChangeAspect="1"/>
          </p:cNvPicPr>
          <p:nvPr/>
        </p:nvPicPr>
        <p:blipFill>
          <a:blip r:embed="rId3" cstate="print">
            <a:clrChange>
              <a:clrFrom>
                <a:srgbClr val="2363A1"/>
              </a:clrFrom>
              <a:clrTo>
                <a:srgbClr val="2363A1">
                  <a:alpha val="0"/>
                </a:srgbClr>
              </a:clrTo>
            </a:clrChange>
          </a:blip>
          <a:stretch>
            <a:fillRect/>
          </a:stretch>
        </p:blipFill>
        <p:spPr>
          <a:xfrm>
            <a:off x="-180528" y="1196752"/>
            <a:ext cx="8811604" cy="5877272"/>
          </a:xfrm>
          <a:prstGeom prst="rect">
            <a:avLst/>
          </a:prstGeom>
          <a:effectLst>
            <a:softEdge rad="635000"/>
          </a:effectLst>
        </p:spPr>
      </p:pic>
      <p:sp>
        <p:nvSpPr>
          <p:cNvPr id="8" name="CasellaDiTesto 7"/>
          <p:cNvSpPr txBox="1"/>
          <p:nvPr/>
        </p:nvSpPr>
        <p:spPr>
          <a:xfrm>
            <a:off x="2526388" y="192362"/>
            <a:ext cx="6555064" cy="4031873"/>
          </a:xfrm>
          <a:prstGeom prst="rect">
            <a:avLst/>
          </a:prstGeom>
          <a:noFill/>
        </p:spPr>
        <p:txBody>
          <a:bodyPr wrap="none" rtlCol="0">
            <a:spAutoFit/>
          </a:bodyPr>
          <a:lstStyle/>
          <a:p>
            <a:pPr algn="r"/>
            <a:r>
              <a:rPr lang="en-GB" sz="2800" b="1" dirty="0">
                <a:ln>
                  <a:solidFill>
                    <a:srgbClr val="002060"/>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rPr>
              <a:t>The goal of the journey is towards </a:t>
            </a:r>
          </a:p>
          <a:p>
            <a:pPr algn="r"/>
            <a:r>
              <a:rPr lang="en-GB" sz="4000" b="1" dirty="0">
                <a:ln w="18415" cmpd="sng">
                  <a:solidFill>
                    <a:schemeClr val="tx1"/>
                  </a:solidFill>
                  <a:prstDash val="solid"/>
                </a:ln>
                <a:solidFill>
                  <a:srgbClr val="FF3300"/>
                </a:solidFill>
                <a:effectLst>
                  <a:outerShdw blurRad="38100" dist="38100" dir="2700000" algn="tl" rotWithShape="0">
                    <a:srgbClr val="000000">
                      <a:alpha val="43137"/>
                    </a:srgbClr>
                  </a:outerShdw>
                </a:effectLst>
                <a:latin typeface="Segoe Print" pitchFamily="2" charset="0"/>
              </a:rPr>
              <a:t>unknown lands</a:t>
            </a:r>
            <a:r>
              <a:rPr lang="en-GB" sz="2400" b="1" dirty="0">
                <a:ln w="18415" cmpd="sng">
                  <a:solidFill>
                    <a:schemeClr val="tx1"/>
                  </a:solidFill>
                  <a:prstDash val="solid"/>
                </a:ln>
                <a:solidFill>
                  <a:srgbClr val="FF3300"/>
                </a:solidFill>
                <a:effectLst>
                  <a:outerShdw blurRad="38100" dist="38100" dir="2700000" algn="tl" rotWithShape="0">
                    <a:srgbClr val="000000">
                      <a:alpha val="43137"/>
                    </a:srgbClr>
                  </a:outerShdw>
                </a:effectLst>
                <a:latin typeface="Segoe Print" pitchFamily="2" charset="0"/>
              </a:rPr>
              <a:t>. </a:t>
            </a:r>
          </a:p>
          <a:p>
            <a:pPr algn="r"/>
            <a:r>
              <a:rPr lang="en-GB" sz="2800" b="1" dirty="0">
                <a:ln>
                  <a:solidFill>
                    <a:srgbClr val="002060"/>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rPr>
              <a:t>There we will glimpse </a:t>
            </a:r>
          </a:p>
          <a:p>
            <a:pPr algn="r"/>
            <a:r>
              <a:rPr lang="en-GB" sz="2400" b="1" dirty="0">
                <a:ln w="3175">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rPr>
              <a:t>“</a:t>
            </a:r>
            <a:r>
              <a:rPr lang="en-GB" sz="3200" b="1" dirty="0">
                <a:ln w="3175">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rPr>
              <a:t>little signs of a new story’ </a:t>
            </a:r>
          </a:p>
          <a:p>
            <a:pPr algn="r"/>
            <a:r>
              <a:rPr lang="en-GB" sz="3200" b="1" dirty="0">
                <a:ln w="3175">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rPr>
              <a:t>as we travel, </a:t>
            </a:r>
          </a:p>
          <a:p>
            <a:pPr algn="r"/>
            <a:r>
              <a:rPr lang="en-GB" sz="3200" b="1" dirty="0">
                <a:ln w="3175">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rPr>
              <a:t>guided by the rhythm </a:t>
            </a:r>
          </a:p>
          <a:p>
            <a:pPr algn="r"/>
            <a:r>
              <a:rPr lang="en-GB" sz="3200" b="1" dirty="0">
                <a:ln w="3175">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rPr>
              <a:t>of the Spirit.  </a:t>
            </a:r>
            <a:r>
              <a:rPr lang="en-GB" sz="3200" b="1" dirty="0">
                <a:ln>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rPr>
              <a:t> </a:t>
            </a:r>
            <a:endParaRPr lang="it-IT" sz="3200" b="1" dirty="0">
              <a:ln>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endParaRPr>
          </a:p>
          <a:p>
            <a:pPr algn="r"/>
            <a:endParaRPr lang="it-IT" sz="3200" b="1" dirty="0">
              <a:ln>
                <a:solidFill>
                  <a:schemeClr val="tx1"/>
                </a:solidFill>
              </a:ln>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48321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south-sudan-ss-e-00065.jpg"/>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21188" y="-976955"/>
            <a:ext cx="7929723" cy="5281195"/>
          </a:xfrm>
          <a:prstGeom prst="rect">
            <a:avLst/>
          </a:prstGeom>
          <a:effectLst>
            <a:softEdge rad="635000"/>
          </a:effectLst>
        </p:spPr>
      </p:pic>
      <p:pic>
        <p:nvPicPr>
          <p:cNvPr id="8" name="Immagine 4" descr="4f34e8b96.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41443" y="1699477"/>
            <a:ext cx="10215526" cy="6308417"/>
          </a:xfrm>
          <a:prstGeom prst="rect">
            <a:avLst/>
          </a:prstGeom>
          <a:effectLst>
            <a:softEdge rad="1219200"/>
          </a:effectLst>
        </p:spPr>
      </p:pic>
      <p:sp>
        <p:nvSpPr>
          <p:cNvPr id="21505" name="Rectangle 1"/>
          <p:cNvSpPr>
            <a:spLocks noChangeArrowheads="1"/>
          </p:cNvSpPr>
          <p:nvPr/>
        </p:nvSpPr>
        <p:spPr bwMode="auto">
          <a:xfrm>
            <a:off x="4136327" y="791536"/>
            <a:ext cx="499141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rgbClr val="FF3300"/>
                </a:solidFill>
                <a:effectLst/>
                <a:latin typeface="Segoe Print" panose="02000600000000000000" pitchFamily="2" charset="0"/>
                <a:ea typeface="Times New Roman" pitchFamily="18" charset="0"/>
                <a:cs typeface="Times New Roman" pitchFamily="18" charset="0"/>
              </a:rPr>
              <a:t> </a:t>
            </a:r>
            <a:r>
              <a:rPr kumimoji="0" lang="en-GB" sz="2800" b="1" i="0" u="none" strike="noStrike" cap="none" normalizeH="0" baseline="0" dirty="0">
                <a:ln>
                  <a:solidFill>
                    <a:schemeClr val="tx1"/>
                  </a:solidFill>
                </a:ln>
                <a:effectLst/>
                <a:latin typeface="Segoe Print" panose="02000600000000000000" pitchFamily="2" charset="0"/>
                <a:ea typeface="Times New Roman" pitchFamily="18" charset="0"/>
                <a:cs typeface="Times New Roman" pitchFamily="18" charset="0"/>
              </a:rPr>
              <a:t>Seeking </a:t>
            </a:r>
            <a:r>
              <a:rPr lang="en-GB" sz="2800" b="1" dirty="0">
                <a:ln>
                  <a:solidFill>
                    <a:schemeClr val="tx1"/>
                  </a:solidFill>
                </a:ln>
                <a:solidFill>
                  <a:schemeClr val="tx2">
                    <a:lumMod val="50000"/>
                  </a:schemeClr>
                </a:solidFill>
                <a:latin typeface="Segoe Print" panose="02000600000000000000" pitchFamily="2" charset="0"/>
                <a:ea typeface="Times New Roman" pitchFamily="18" charset="0"/>
                <a:cs typeface="Times New Roman" pitchFamily="18" charset="0"/>
              </a:rPr>
              <a:t>r</a:t>
            </a:r>
            <a:r>
              <a:rPr kumimoji="0" lang="en-GB" sz="2800" b="1" i="0" u="none" strike="noStrike" cap="none" normalizeH="0" baseline="0" dirty="0">
                <a:ln>
                  <a:solidFill>
                    <a:schemeClr val="tx1"/>
                  </a:solidFill>
                </a:ln>
                <a:solidFill>
                  <a:schemeClr val="tx2">
                    <a:lumMod val="50000"/>
                  </a:schemeClr>
                </a:solidFill>
                <a:effectLst/>
                <a:latin typeface="Segoe Print" panose="02000600000000000000" pitchFamily="2" charset="0"/>
                <a:ea typeface="Times New Roman" pitchFamily="18" charset="0"/>
                <a:cs typeface="Times New Roman" pitchFamily="18" charset="0"/>
              </a:rPr>
              <a:t>ecognition </a:t>
            </a:r>
          </a:p>
          <a:p>
            <a:pPr marL="0" marR="0" lvl="0" indent="0" algn="r" defTabSz="914400" rtl="0" eaLnBrk="1" fontAlgn="base" latinLnBrk="0" hangingPunct="1">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chemeClr val="tx2">
                    <a:lumMod val="50000"/>
                  </a:schemeClr>
                </a:solidFill>
                <a:effectLst/>
                <a:latin typeface="Segoe Print" panose="02000600000000000000" pitchFamily="2" charset="0"/>
                <a:ea typeface="Times New Roman" pitchFamily="18" charset="0"/>
                <a:cs typeface="Times New Roman" pitchFamily="18" charset="0"/>
              </a:rPr>
              <a:t>and respect </a:t>
            </a:r>
          </a:p>
          <a:p>
            <a:pPr marL="0" marR="0" lvl="0" indent="0" algn="r" defTabSz="914400" rtl="0" eaLnBrk="1" fontAlgn="base" latinLnBrk="0" hangingPunct="1">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rgbClr val="FF3300"/>
                </a:solidFill>
                <a:effectLst/>
                <a:latin typeface="Segoe Print" panose="02000600000000000000" pitchFamily="2" charset="0"/>
                <a:ea typeface="Times New Roman" pitchFamily="18" charset="0"/>
                <a:cs typeface="Times New Roman" pitchFamily="18" charset="0"/>
              </a:rPr>
              <a:t>for the legitimate rights </a:t>
            </a:r>
          </a:p>
          <a:p>
            <a:pPr marL="0" marR="0" lvl="0" indent="0" algn="r" defTabSz="914400" rtl="0" eaLnBrk="1" fontAlgn="base" latinLnBrk="0" hangingPunct="1">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rgbClr val="FF3300"/>
                </a:solidFill>
                <a:effectLst/>
                <a:latin typeface="Segoe Print" panose="02000600000000000000" pitchFamily="2" charset="0"/>
                <a:ea typeface="Times New Roman" pitchFamily="18" charset="0"/>
                <a:cs typeface="Times New Roman" pitchFamily="18" charset="0"/>
              </a:rPr>
              <a:t>of individuals and peoples</a:t>
            </a:r>
          </a:p>
        </p:txBody>
      </p:sp>
    </p:spTree>
    <p:extLst>
      <p:ext uri="{BB962C8B-B14F-4D97-AF65-F5344CB8AC3E}">
        <p14:creationId xmlns:p14="http://schemas.microsoft.com/office/powerpoint/2010/main" val="360193076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8" y="116632"/>
            <a:ext cx="8953500" cy="4476750"/>
          </a:xfrm>
          <a:prstGeom prst="rect">
            <a:avLst/>
          </a:prstGeom>
          <a:effectLst>
            <a:reflection blurRad="6350" stA="50000" endA="300" endPos="90000" dir="5400000" sy="-100000" algn="bl" rotWithShape="0"/>
            <a:softEdge rad="317500"/>
          </a:effectLst>
        </p:spPr>
      </p:pic>
      <p:sp>
        <p:nvSpPr>
          <p:cNvPr id="9" name="Rettangolo 8"/>
          <p:cNvSpPr/>
          <p:nvPr/>
        </p:nvSpPr>
        <p:spPr>
          <a:xfrm>
            <a:off x="251520" y="4449385"/>
            <a:ext cx="8640960" cy="2000548"/>
          </a:xfrm>
          <a:prstGeom prst="rect">
            <a:avLst/>
          </a:prstGeom>
        </p:spPr>
        <p:txBody>
          <a:bodyPr wrap="square">
            <a:spAutoFit/>
          </a:bodyPr>
          <a:lstStyle/>
          <a:p>
            <a:pPr lvl="0" algn="ctr" fontAlgn="base" hangingPunct="0"/>
            <a:r>
              <a:rPr lang="en-GB" sz="28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rPr>
              <a:t>Protecting human dignity </a:t>
            </a:r>
          </a:p>
          <a:p>
            <a:pPr lvl="0" algn="ctr" fontAlgn="base" hangingPunct="0"/>
            <a:r>
              <a:rPr lang="en-GB" sz="2800" b="1"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rPr>
              <a:t>and identity amid the flow of </a:t>
            </a:r>
          </a:p>
          <a:p>
            <a:pPr lvl="0" algn="ctr" fontAlgn="base" hangingPunct="0"/>
            <a:r>
              <a:rPr lang="en-GB" sz="3600" b="1" dirty="0">
                <a:ln>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rPr>
              <a:t>digital communications </a:t>
            </a:r>
          </a:p>
          <a:p>
            <a:pPr lvl="0" algn="ctr" fontAlgn="base" hangingPunct="0"/>
            <a:r>
              <a:rPr lang="en-GB" sz="2400" b="1" dirty="0">
                <a:ln>
                  <a:solidFill>
                    <a:schemeClr val="tx1"/>
                  </a:solidFill>
                </a:ln>
                <a:solidFill>
                  <a:schemeClr val="tx2">
                    <a:lumMod val="60000"/>
                    <a:lumOff val="40000"/>
                  </a:schemeClr>
                </a:solidFill>
                <a:effectLst>
                  <a:outerShdw blurRad="38100" dist="38100" dir="2700000" algn="tl">
                    <a:srgbClr val="000000">
                      <a:alpha val="43137"/>
                    </a:srgbClr>
                  </a:outerShdw>
                </a:effectLst>
                <a:latin typeface="Segoe Print" panose="02000600000000000000" pitchFamily="2" charset="0"/>
              </a:rPr>
              <a:t>and </a:t>
            </a:r>
            <a:r>
              <a:rPr lang="en-GB" sz="3200" b="1" dirty="0">
                <a:ln>
                  <a:solidFill>
                    <a:schemeClr val="tx1"/>
                  </a:solidFill>
                </a:ln>
                <a:solidFill>
                  <a:schemeClr val="tx2">
                    <a:lumMod val="60000"/>
                    <a:lumOff val="40000"/>
                  </a:schemeClr>
                </a:solidFill>
                <a:effectLst>
                  <a:outerShdw blurRad="38100" dist="38100" dir="2700000" algn="tl">
                    <a:srgbClr val="000000">
                      <a:alpha val="43137"/>
                    </a:srgbClr>
                  </a:outerShdw>
                </a:effectLst>
                <a:latin typeface="Segoe Print" panose="02000600000000000000" pitchFamily="2" charset="0"/>
              </a:rPr>
              <a:t>the world of networks</a:t>
            </a:r>
            <a:endParaRPr lang="it-IT" sz="3200" b="1" dirty="0">
              <a:ln>
                <a:solidFill>
                  <a:schemeClr val="tx1"/>
                </a:solidFill>
              </a:ln>
              <a:solidFill>
                <a:schemeClr val="tx2">
                  <a:lumMod val="60000"/>
                  <a:lumOff val="40000"/>
                </a:schemeClr>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23699001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a34_17228645.jpg"/>
          <p:cNvPicPr>
            <a:picLocks noChangeAspect="1"/>
          </p:cNvPicPr>
          <p:nvPr/>
        </p:nvPicPr>
        <p:blipFill>
          <a:blip r:embed="rId2" cstate="print"/>
          <a:stretch>
            <a:fillRect/>
          </a:stretch>
        </p:blipFill>
        <p:spPr>
          <a:xfrm>
            <a:off x="-644866" y="33686"/>
            <a:ext cx="11034963" cy="7211738"/>
          </a:xfrm>
          <a:prstGeom prst="rect">
            <a:avLst/>
          </a:prstGeom>
          <a:effectLst>
            <a:softEdge rad="635000"/>
          </a:effectLst>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624" y="3157788"/>
            <a:ext cx="7200800" cy="4053950"/>
          </a:xfrm>
          <a:prstGeom prst="rect">
            <a:avLst/>
          </a:prstGeom>
          <a:effectLst>
            <a:softEdge rad="635000"/>
          </a:effectLst>
        </p:spPr>
      </p:pic>
      <p:sp>
        <p:nvSpPr>
          <p:cNvPr id="66561" name="Rectangle 1"/>
          <p:cNvSpPr>
            <a:spLocks noChangeArrowheads="1"/>
          </p:cNvSpPr>
          <p:nvPr/>
        </p:nvSpPr>
        <p:spPr bwMode="auto">
          <a:xfrm>
            <a:off x="382362" y="0"/>
            <a:ext cx="8640960"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GB" sz="3200" b="1" i="0" u="none" strike="noStrike" cap="none" normalizeH="0" baseline="0"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Listening to </a:t>
            </a:r>
          </a:p>
          <a:p>
            <a:pPr marL="0" marR="0" lvl="0" indent="0" algn="just" defTabSz="914400" rtl="0" eaLnBrk="1" fontAlgn="base" latinLnBrk="0" hangingPunct="1">
              <a:lnSpc>
                <a:spcPct val="100000"/>
              </a:lnSpc>
              <a:spcBef>
                <a:spcPct val="0"/>
              </a:spcBef>
              <a:spcAft>
                <a:spcPct val="0"/>
              </a:spcAft>
              <a:buClrTx/>
              <a:buSzTx/>
              <a:tabLst/>
            </a:pPr>
            <a:r>
              <a:rPr kumimoji="0" lang="en-GB" sz="3200" b="1" i="0" u="none" strike="noStrike" cap="none" normalizeH="0" baseline="0"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and respond </a:t>
            </a:r>
            <a:r>
              <a:rPr kumimoji="0" lang="en-GB" sz="2800" b="1" i="0" u="none" strike="noStrike" cap="none" normalizeH="0" baseline="0"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to </a:t>
            </a:r>
          </a:p>
          <a:p>
            <a:pPr marL="0" marR="0" lvl="0" indent="0" algn="just" defTabSz="914400" rtl="0" eaLnBrk="1" fontAlgn="base" latinLnBrk="0" hangingPunct="1">
              <a:lnSpc>
                <a:spcPct val="100000"/>
              </a:lnSpc>
              <a:spcBef>
                <a:spcPct val="0"/>
              </a:spcBef>
              <a:spcAft>
                <a:spcPct val="0"/>
              </a:spcAft>
              <a:buClrTx/>
              <a:buSzTx/>
              <a:tabLst/>
            </a:pPr>
            <a:r>
              <a:rPr kumimoji="0" lang="en-GB" sz="3200" b="1" i="0" u="none" strike="noStrike" cap="none" normalizeH="0" baseline="0" dirty="0">
                <a:ln>
                  <a:solidFill>
                    <a:schemeClr val="tx1"/>
                  </a:solidFill>
                </a:ln>
                <a:solidFill>
                  <a:srgbClr val="EA2D00"/>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the spiritual yearnings and desires </a:t>
            </a:r>
          </a:p>
          <a:p>
            <a:pPr marL="0" marR="0" lvl="0" indent="0" algn="just" defTabSz="914400" rtl="0" eaLnBrk="1" fontAlgn="base" latinLnBrk="0" hangingPunct="1">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ea typeface="Times New Roman" pitchFamily="18" charset="0"/>
                <a:cs typeface="Times New Roman" pitchFamily="18" charset="0"/>
              </a:rPr>
              <a:t>of the people of our times</a:t>
            </a:r>
            <a:endParaRPr kumimoji="0" lang="it-IT" sz="1100" b="1" i="0" u="none" strike="noStrike" cap="none" normalizeH="0" baseline="0" dirty="0">
              <a:ln>
                <a:solidFill>
                  <a:schemeClr val="tx1"/>
                </a:solidFill>
              </a:ln>
              <a:solidFill>
                <a:schemeClr val="tx2">
                  <a:lumMod val="50000"/>
                </a:schemeClr>
              </a:solidFill>
              <a:effectLst>
                <a:outerShdw blurRad="38100" dist="38100" dir="2700000" algn="tl">
                  <a:srgbClr val="000000">
                    <a:alpha val="43137"/>
                  </a:srgbClr>
                </a:outerShdw>
              </a:effectLst>
              <a:latin typeface="Segoe Print" panose="02000600000000000000" pitchFamily="2" charset="0"/>
              <a:cs typeface="Arial" pitchFamily="34" charset="0"/>
            </a:endParaRPr>
          </a:p>
        </p:txBody>
      </p:sp>
    </p:spTree>
    <p:extLst>
      <p:ext uri="{BB962C8B-B14F-4D97-AF65-F5344CB8AC3E}">
        <p14:creationId xmlns:p14="http://schemas.microsoft.com/office/powerpoint/2010/main" val="167165471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d3.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01304" y="387919"/>
            <a:ext cx="10513168" cy="6854584"/>
          </a:xfrm>
          <a:prstGeom prst="rect">
            <a:avLst/>
          </a:prstGeom>
          <a:effectLst>
            <a:softEdge rad="635000"/>
          </a:effectLst>
        </p:spPr>
      </p:pic>
      <p:sp>
        <p:nvSpPr>
          <p:cNvPr id="10" name="Rectangle 1"/>
          <p:cNvSpPr>
            <a:spLocks noChangeArrowheads="1"/>
          </p:cNvSpPr>
          <p:nvPr/>
        </p:nvSpPr>
        <p:spPr bwMode="auto">
          <a:xfrm>
            <a:off x="0" y="39396"/>
            <a:ext cx="9144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chemeClr val="tx2">
                    <a:lumMod val="50000"/>
                  </a:schemeClr>
                </a:solidFill>
                <a:effectLst/>
                <a:latin typeface="Segoe Print" panose="02000600000000000000" pitchFamily="2" charset="0"/>
                <a:ea typeface="Times New Roman" pitchFamily="18" charset="0"/>
                <a:cs typeface="Times New Roman" pitchFamily="18" charset="0"/>
              </a:rPr>
              <a:t>Being present with </a:t>
            </a:r>
            <a:r>
              <a:rPr kumimoji="0" lang="en-GB" sz="3200" b="1" i="0" u="none" strike="noStrike" cap="none" normalizeH="0" baseline="0" dirty="0">
                <a:ln>
                  <a:solidFill>
                    <a:schemeClr val="tx1"/>
                  </a:solidFill>
                </a:ln>
                <a:solidFill>
                  <a:schemeClr val="tx2">
                    <a:lumMod val="50000"/>
                  </a:schemeClr>
                </a:solidFill>
                <a:effectLst/>
                <a:latin typeface="Segoe Print" panose="02000600000000000000" pitchFamily="2" charset="0"/>
                <a:ea typeface="Times New Roman" pitchFamily="18" charset="0"/>
                <a:cs typeface="Times New Roman" pitchFamily="18" charset="0"/>
              </a:rPr>
              <a:t>the weak </a:t>
            </a:r>
            <a:r>
              <a:rPr kumimoji="0" lang="en-GB" sz="2800" b="1" i="0" u="none" strike="noStrike" cap="none" normalizeH="0" baseline="0" dirty="0">
                <a:ln>
                  <a:solidFill>
                    <a:schemeClr val="tx1"/>
                  </a:solidFill>
                </a:ln>
                <a:solidFill>
                  <a:schemeClr val="tx2">
                    <a:lumMod val="50000"/>
                  </a:schemeClr>
                </a:solidFill>
                <a:effectLst/>
                <a:latin typeface="Segoe Print" panose="02000600000000000000" pitchFamily="2" charset="0"/>
                <a:ea typeface="Times New Roman" pitchFamily="18" charset="0"/>
                <a:cs typeface="Times New Roman" pitchFamily="18" charset="0"/>
              </a:rPr>
              <a:t>and </a:t>
            </a:r>
            <a:r>
              <a:rPr kumimoji="0" lang="en-GB" sz="3200" b="1" i="0" u="none" strike="noStrike" cap="none" normalizeH="0" baseline="0" dirty="0">
                <a:ln>
                  <a:solidFill>
                    <a:schemeClr val="tx1"/>
                  </a:solidFill>
                </a:ln>
                <a:solidFill>
                  <a:schemeClr val="tx2">
                    <a:lumMod val="50000"/>
                  </a:schemeClr>
                </a:solidFill>
                <a:effectLst/>
                <a:latin typeface="Segoe Print" panose="02000600000000000000" pitchFamily="2" charset="0"/>
                <a:ea typeface="Times New Roman" pitchFamily="18" charset="0"/>
                <a:cs typeface="Times New Roman" pitchFamily="18" charset="0"/>
              </a:rPr>
              <a:t>defenceless,</a:t>
            </a:r>
            <a:r>
              <a:rPr kumimoji="0" lang="en-GB" sz="2800" b="1" i="0" u="none" strike="noStrike" cap="none" normalizeH="0" baseline="0" dirty="0">
                <a:ln>
                  <a:solidFill>
                    <a:schemeClr val="tx1"/>
                  </a:solidFill>
                </a:ln>
                <a:solidFill>
                  <a:srgbClr val="FF3300"/>
                </a:solidFill>
                <a:effectLst/>
                <a:latin typeface="Segoe Print" panose="02000600000000000000" pitchFamily="2" charset="0"/>
                <a:ea typeface="Times New Roman" pitchFamily="18" charset="0"/>
                <a:cs typeface="Times New Roman" pitchFamily="18" charset="0"/>
              </a:rPr>
              <a:t> especially those at the mercy </a:t>
            </a:r>
          </a:p>
          <a:p>
            <a:pPr marL="0" marR="0" lvl="0" indent="0" algn="just" defTabSz="914400" rtl="0" eaLnBrk="0" fontAlgn="base" latinLnBrk="0" hangingPunct="0">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rgbClr val="FF3300"/>
                </a:solidFill>
                <a:effectLst/>
                <a:latin typeface="Segoe Print" panose="02000600000000000000" pitchFamily="2" charset="0"/>
                <a:ea typeface="Times New Roman" pitchFamily="18" charset="0"/>
                <a:cs typeface="Times New Roman" pitchFamily="18" charset="0"/>
              </a:rPr>
              <a:t>of economic interests </a:t>
            </a:r>
          </a:p>
          <a:p>
            <a:pPr marL="0" marR="0" lvl="0" indent="0" algn="just" defTabSz="914400" rtl="0" eaLnBrk="0" fontAlgn="base" latinLnBrk="0" hangingPunct="0">
              <a:lnSpc>
                <a:spcPct val="100000"/>
              </a:lnSpc>
              <a:spcBef>
                <a:spcPct val="0"/>
              </a:spcBef>
              <a:spcAft>
                <a:spcPct val="0"/>
              </a:spcAft>
              <a:buClrTx/>
              <a:buSzTx/>
              <a:tabLst/>
            </a:pPr>
            <a:r>
              <a:rPr kumimoji="0" lang="en-GB" sz="2800" b="1" i="0" u="none" strike="noStrike" cap="none" normalizeH="0" baseline="0" dirty="0">
                <a:ln>
                  <a:solidFill>
                    <a:schemeClr val="tx1"/>
                  </a:solidFill>
                </a:ln>
                <a:solidFill>
                  <a:srgbClr val="FF3300"/>
                </a:solidFill>
                <a:effectLst/>
                <a:latin typeface="Segoe Print" panose="02000600000000000000" pitchFamily="2" charset="0"/>
                <a:ea typeface="Times New Roman" pitchFamily="18" charset="0"/>
                <a:cs typeface="Times New Roman" pitchFamily="18" charset="0"/>
              </a:rPr>
              <a:t>or indiscriminate exploitation</a:t>
            </a:r>
            <a:endParaRPr kumimoji="0" lang="it-IT" sz="1100" b="1" i="0" u="none" strike="noStrike" cap="none" normalizeH="0" baseline="0" dirty="0">
              <a:ln>
                <a:solidFill>
                  <a:schemeClr val="tx1"/>
                </a:solidFill>
              </a:ln>
              <a:solidFill>
                <a:srgbClr val="FF3300"/>
              </a:solidFill>
              <a:effectLst/>
              <a:latin typeface="Segoe Print" panose="02000600000000000000" pitchFamily="2" charset="0"/>
              <a:cs typeface="Arial" pitchFamily="34" charset="0"/>
            </a:endParaRPr>
          </a:p>
        </p:txBody>
      </p:sp>
    </p:spTree>
    <p:extLst>
      <p:ext uri="{BB962C8B-B14F-4D97-AF65-F5344CB8AC3E}">
        <p14:creationId xmlns:p14="http://schemas.microsoft.com/office/powerpoint/2010/main" val="397813566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7" descr="lluvia-dibuja-paisajes_TINIMA20120828_0124_3.jpg"/>
          <p:cNvPicPr>
            <a:picLocks noChangeAspect="1"/>
          </p:cNvPicPr>
          <p:nvPr/>
        </p:nvPicPr>
        <p:blipFill>
          <a:blip r:embed="rId2" cstate="print"/>
          <a:stretch>
            <a:fillRect/>
          </a:stretch>
        </p:blipFill>
        <p:spPr>
          <a:xfrm>
            <a:off x="-1751308" y="-99392"/>
            <a:ext cx="11736229" cy="6768752"/>
          </a:xfrm>
          <a:prstGeom prst="rect">
            <a:avLst/>
          </a:prstGeom>
          <a:effectLst>
            <a:reflection blurRad="6350" stA="50000" endA="300" endPos="90000" dir="5400000" sy="-100000" algn="bl" rotWithShape="0"/>
            <a:softEdge rad="635000"/>
          </a:effectLst>
        </p:spPr>
      </p:pic>
      <p:sp>
        <p:nvSpPr>
          <p:cNvPr id="10" name="CasellaDiTesto 9"/>
          <p:cNvSpPr txBox="1"/>
          <p:nvPr/>
        </p:nvSpPr>
        <p:spPr>
          <a:xfrm>
            <a:off x="395536" y="1772816"/>
            <a:ext cx="8892480" cy="3231654"/>
          </a:xfrm>
          <a:prstGeom prst="rect">
            <a:avLst/>
          </a:prstGeom>
          <a:noFill/>
        </p:spPr>
        <p:txBody>
          <a:bodyPr wrap="square" rtlCol="0">
            <a:spAutoFit/>
          </a:bodyPr>
          <a:lstStyle/>
          <a:p>
            <a:pPr lvl="0" fontAlgn="base" hangingPunct="0">
              <a:lnSpc>
                <a:spcPct val="150000"/>
              </a:lnSpc>
            </a:pP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rPr>
              <a:t>Protecting our common home – </a:t>
            </a:r>
          </a:p>
          <a:p>
            <a:pPr lvl="0" fontAlgn="base" hangingPunct="0">
              <a:lnSpc>
                <a:spcPct val="150000"/>
              </a:lnSpc>
            </a:pPr>
            <a:r>
              <a:rPr lang="en-GB" sz="4000" b="1" dirty="0">
                <a:ln>
                  <a:solidFill>
                    <a:schemeClr val="tx1"/>
                  </a:solidFill>
                </a:ln>
                <a:solidFill>
                  <a:schemeClr val="bg1"/>
                </a:solidFill>
                <a:effectLst>
                  <a:outerShdw blurRad="38100" dist="38100" dir="2700000" algn="tl">
                    <a:srgbClr val="000000">
                      <a:alpha val="43137"/>
                    </a:srgbClr>
                  </a:outerShdw>
                </a:effectLst>
                <a:latin typeface="Segoe Print" panose="02000600000000000000" pitchFamily="2" charset="0"/>
              </a:rPr>
              <a:t>the earth </a:t>
            </a:r>
          </a:p>
          <a:p>
            <a:pPr lvl="0" fontAlgn="base" hangingPunct="0">
              <a:lnSpc>
                <a:spcPct val="150000"/>
              </a:lnSpc>
            </a:pP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rPr>
              <a:t>which has been burdened </a:t>
            </a:r>
          </a:p>
          <a:p>
            <a:pPr lvl="0" fontAlgn="base" hangingPunct="0">
              <a:lnSpc>
                <a:spcPct val="150000"/>
              </a:lnSpc>
            </a:pPr>
            <a:r>
              <a:rPr lang="en-GB" sz="3200" b="1" dirty="0">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rPr>
              <a:t>and laid waste</a:t>
            </a:r>
            <a:endParaRPr lang="it-IT" sz="3200" b="1" dirty="0">
              <a:ln>
                <a:solidFill>
                  <a:schemeClr val="tx1"/>
                </a:solidFill>
              </a:ln>
              <a:solidFill>
                <a:srgbClr val="FF3300"/>
              </a:solidFill>
              <a:effectLst>
                <a:outerShdw blurRad="38100" dist="38100" dir="2700000" algn="tl">
                  <a:srgbClr val="000000">
                    <a:alpha val="43137"/>
                  </a:srgbClr>
                </a:outerShdw>
              </a:effectLst>
              <a:latin typeface="Segoe Print" panose="02000600000000000000" pitchFamily="2" charset="0"/>
            </a:endParaRPr>
          </a:p>
        </p:txBody>
      </p:sp>
    </p:spTree>
    <p:extLst>
      <p:ext uri="{BB962C8B-B14F-4D97-AF65-F5344CB8AC3E}">
        <p14:creationId xmlns:p14="http://schemas.microsoft.com/office/powerpoint/2010/main" val="2359613952"/>
      </p:ext>
    </p:extLst>
  </p:cSld>
  <p:clrMapOvr>
    <a:masterClrMapping/>
  </p:clrMapOvr>
  <p:transition spd="slow">
    <p:fade/>
  </p:transition>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2348</TotalTime>
  <Words>895</Words>
  <Application>Microsoft Macintosh PowerPoint</Application>
  <PresentationFormat>On-screen Show (4:3)</PresentationFormat>
  <Paragraphs>159</Paragraphs>
  <Slides>43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Brush Script MT</vt:lpstr>
      <vt:lpstr>Arial</vt:lpstr>
      <vt:lpstr>Bahnschrift SemiBold SemiConden</vt:lpstr>
      <vt:lpstr>Calibri</vt:lpstr>
      <vt:lpstr>Calibri Light</vt:lpstr>
      <vt:lpstr>Segoe Print</vt:lpstr>
      <vt:lpstr>Segoe UI Historic</vt:lpstr>
      <vt:lpstr>Tempus Sans ITC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make an old wineskin fresh again?</vt:lpstr>
      <vt:lpstr>What is being emphasized in this Scripture passage by St. Luke?</vt:lpstr>
      <vt:lpstr>Newness demands: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UISG Three Year Campaign  Sowing Hope for the Planet 2019-2022 involving religious congregations worldwide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Microsoft Office User</cp:lastModifiedBy>
  <cp:revision>278</cp:revision>
  <dcterms:created xsi:type="dcterms:W3CDTF">2015-09-28T06:33:26Z</dcterms:created>
  <dcterms:modified xsi:type="dcterms:W3CDTF">2019-05-20T10:44:15Z</dcterms:modified>
</cp:coreProperties>
</file>