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580" r:id="rId3"/>
    <p:sldId id="424" r:id="rId4"/>
    <p:sldId id="628" r:id="rId5"/>
    <p:sldId id="445" r:id="rId6"/>
    <p:sldId id="504" r:id="rId7"/>
    <p:sldId id="263" r:id="rId8"/>
    <p:sldId id="620" r:id="rId9"/>
    <p:sldId id="589" r:id="rId10"/>
    <p:sldId id="570" r:id="rId11"/>
    <p:sldId id="417" r:id="rId12"/>
    <p:sldId id="374" r:id="rId13"/>
    <p:sldId id="377" r:id="rId14"/>
    <p:sldId id="608" r:id="rId15"/>
    <p:sldId id="465" r:id="rId16"/>
    <p:sldId id="629" r:id="rId17"/>
    <p:sldId id="632" r:id="rId18"/>
    <p:sldId id="596" r:id="rId19"/>
    <p:sldId id="328" r:id="rId20"/>
    <p:sldId id="425" r:id="rId21"/>
    <p:sldId id="545" r:id="rId22"/>
    <p:sldId id="334" r:id="rId23"/>
    <p:sldId id="281" r:id="rId24"/>
    <p:sldId id="524" r:id="rId25"/>
    <p:sldId id="303" r:id="rId26"/>
    <p:sldId id="567" r:id="rId27"/>
    <p:sldId id="627" r:id="rId28"/>
    <p:sldId id="273" r:id="rId29"/>
    <p:sldId id="409" r:id="rId30"/>
    <p:sldId id="278" r:id="rId31"/>
    <p:sldId id="279" r:id="rId32"/>
    <p:sldId id="617" r:id="rId33"/>
    <p:sldId id="480" r:id="rId34"/>
    <p:sldId id="333" r:id="rId35"/>
    <p:sldId id="618" r:id="rId36"/>
    <p:sldId id="357" r:id="rId37"/>
    <p:sldId id="351" r:id="rId38"/>
    <p:sldId id="354" r:id="rId39"/>
    <p:sldId id="631" r:id="rId40"/>
    <p:sldId id="523" r:id="rId41"/>
    <p:sldId id="431" r:id="rId42"/>
    <p:sldId id="434" r:id="rId43"/>
    <p:sldId id="467" r:id="rId44"/>
    <p:sldId id="607" r:id="rId45"/>
    <p:sldId id="288" r:id="rId46"/>
    <p:sldId id="575" r:id="rId47"/>
    <p:sldId id="611" r:id="rId48"/>
    <p:sldId id="335" r:id="rId49"/>
    <p:sldId id="340" r:id="rId50"/>
    <p:sldId id="386" r:id="rId51"/>
    <p:sldId id="257" r:id="rId52"/>
    <p:sldId id="546" r:id="rId53"/>
    <p:sldId id="604" r:id="rId54"/>
    <p:sldId id="605" r:id="rId55"/>
    <p:sldId id="414" r:id="rId56"/>
    <p:sldId id="276" r:id="rId57"/>
    <p:sldId id="404" r:id="rId58"/>
    <p:sldId id="612" r:id="rId59"/>
    <p:sldId id="258" r:id="rId60"/>
    <p:sldId id="619" r:id="rId61"/>
    <p:sldId id="548" r:id="rId62"/>
    <p:sldId id="616" r:id="rId63"/>
    <p:sldId id="403" r:id="rId64"/>
    <p:sldId id="577" r:id="rId65"/>
    <p:sldId id="588" r:id="rId66"/>
    <p:sldId id="436" r:id="rId67"/>
    <p:sldId id="554" r:id="rId68"/>
    <p:sldId id="264" r:id="rId69"/>
    <p:sldId id="590" r:id="rId70"/>
    <p:sldId id="597" r:id="rId71"/>
    <p:sldId id="373" r:id="rId72"/>
    <p:sldId id="598" r:id="rId73"/>
    <p:sldId id="593" r:id="rId74"/>
    <p:sldId id="595" r:id="rId75"/>
    <p:sldId id="520" r:id="rId76"/>
    <p:sldId id="401" r:id="rId77"/>
    <p:sldId id="515" r:id="rId78"/>
    <p:sldId id="394" r:id="rId79"/>
    <p:sldId id="400" r:id="rId80"/>
    <p:sldId id="347" r:id="rId81"/>
    <p:sldId id="493" r:id="rId82"/>
    <p:sldId id="430" r:id="rId83"/>
    <p:sldId id="358" r:id="rId84"/>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5632" autoAdjust="0"/>
    <p:restoredTop sz="86557" autoAdjust="0"/>
  </p:normalViewPr>
  <p:slideViewPr>
    <p:cSldViewPr snapToGrid="0">
      <p:cViewPr varScale="1">
        <p:scale>
          <a:sx n="74" d="100"/>
          <a:sy n="74" d="100"/>
        </p:scale>
        <p:origin x="91" y="86"/>
      </p:cViewPr>
      <p:guideLst/>
    </p:cSldViewPr>
  </p:slideViewPr>
  <p:outlineViewPr>
    <p:cViewPr>
      <p:scale>
        <a:sx n="33" d="100"/>
        <a:sy n="33" d="100"/>
      </p:scale>
      <p:origin x="0" y="-6384"/>
    </p:cViewPr>
  </p:outlineViewPr>
  <p:notesTextViewPr>
    <p:cViewPr>
      <p:scale>
        <a:sx n="1" d="1"/>
        <a:sy n="1" d="1"/>
      </p:scale>
      <p:origin x="0" y="0"/>
    </p:cViewPr>
  </p:notesTextViewPr>
  <p:sorterViewPr>
    <p:cViewPr varScale="1">
      <p:scale>
        <a:sx n="100" d="100"/>
        <a:sy n="100" d="100"/>
      </p:scale>
      <p:origin x="0" y="-254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703d130f977c74e7" providerId="LiveId" clId="{3D278DAF-C8EB-4FEF-BCCA-CBE32CBBE162}"/>
    <pc:docChg chg="undo custSel addSld delSld modSld">
      <pc:chgData name="" userId="703d130f977c74e7" providerId="LiveId" clId="{3D278DAF-C8EB-4FEF-BCCA-CBE32CBBE162}" dt="2021-10-22T15:29:26.793" v="9786" actId="2696"/>
      <pc:docMkLst>
        <pc:docMk/>
      </pc:docMkLst>
      <pc:sldChg chg="add">
        <pc:chgData name="" userId="703d130f977c74e7" providerId="LiveId" clId="{3D278DAF-C8EB-4FEF-BCCA-CBE32CBBE162}" dt="2021-10-12T09:30:30.750" v="3737"/>
        <pc:sldMkLst>
          <pc:docMk/>
          <pc:sldMk cId="1157160451" sldId="257"/>
        </pc:sldMkLst>
      </pc:sldChg>
      <pc:sldChg chg="modSp add">
        <pc:chgData name="" userId="703d130f977c74e7" providerId="LiveId" clId="{3D278DAF-C8EB-4FEF-BCCA-CBE32CBBE162}" dt="2021-10-22T12:16:34.775" v="8883" actId="20577"/>
        <pc:sldMkLst>
          <pc:docMk/>
          <pc:sldMk cId="1822174356" sldId="258"/>
        </pc:sldMkLst>
        <pc:spChg chg="mod">
          <ac:chgData name="" userId="703d130f977c74e7" providerId="LiveId" clId="{3D278DAF-C8EB-4FEF-BCCA-CBE32CBBE162}" dt="2021-10-22T12:16:34.775" v="8883" actId="20577"/>
          <ac:spMkLst>
            <pc:docMk/>
            <pc:sldMk cId="1822174356" sldId="258"/>
            <ac:spMk id="6" creationId="{3C957050-DAAD-4E52-95CA-36301C2F2944}"/>
          </ac:spMkLst>
        </pc:spChg>
      </pc:sldChg>
      <pc:sldChg chg="add">
        <pc:chgData name="" userId="703d130f977c74e7" providerId="LiveId" clId="{3D278DAF-C8EB-4FEF-BCCA-CBE32CBBE162}" dt="2021-10-08T11:00:09.866" v="3032"/>
        <pc:sldMkLst>
          <pc:docMk/>
          <pc:sldMk cId="284413181" sldId="263"/>
        </pc:sldMkLst>
      </pc:sldChg>
      <pc:sldChg chg="add">
        <pc:chgData name="" userId="703d130f977c74e7" providerId="LiveId" clId="{3D278DAF-C8EB-4FEF-BCCA-CBE32CBBE162}" dt="2021-10-15T16:47:48.501" v="4096"/>
        <pc:sldMkLst>
          <pc:docMk/>
          <pc:sldMk cId="1362486290" sldId="273"/>
        </pc:sldMkLst>
      </pc:sldChg>
      <pc:sldChg chg="modSp add">
        <pc:chgData name="" userId="703d130f977c74e7" providerId="LiveId" clId="{3D278DAF-C8EB-4FEF-BCCA-CBE32CBBE162}" dt="2021-10-19T21:44:59.005" v="6878" actId="20577"/>
        <pc:sldMkLst>
          <pc:docMk/>
          <pc:sldMk cId="4021323709" sldId="276"/>
        </pc:sldMkLst>
        <pc:spChg chg="mod">
          <ac:chgData name="" userId="703d130f977c74e7" providerId="LiveId" clId="{3D278DAF-C8EB-4FEF-BCCA-CBE32CBBE162}" dt="2021-10-19T21:44:59.005" v="6878" actId="20577"/>
          <ac:spMkLst>
            <pc:docMk/>
            <pc:sldMk cId="4021323709" sldId="276"/>
            <ac:spMk id="4" creationId="{2B28AF81-D240-47A2-9DD2-E3A83529215C}"/>
          </ac:spMkLst>
        </pc:spChg>
      </pc:sldChg>
      <pc:sldChg chg="modSp add del">
        <pc:chgData name="" userId="703d130f977c74e7" providerId="LiveId" clId="{3D278DAF-C8EB-4FEF-BCCA-CBE32CBBE162}" dt="2021-10-19T15:34:06.541" v="6047" actId="255"/>
        <pc:sldMkLst>
          <pc:docMk/>
          <pc:sldMk cId="930178317" sldId="278"/>
        </pc:sldMkLst>
        <pc:spChg chg="mod">
          <ac:chgData name="" userId="703d130f977c74e7" providerId="LiveId" clId="{3D278DAF-C8EB-4FEF-BCCA-CBE32CBBE162}" dt="2021-10-19T15:34:06.541" v="6047" actId="255"/>
          <ac:spMkLst>
            <pc:docMk/>
            <pc:sldMk cId="930178317" sldId="278"/>
            <ac:spMk id="2" creationId="{40DC1991-F0DF-4796-881F-8DD375E8E163}"/>
          </ac:spMkLst>
        </pc:spChg>
      </pc:sldChg>
      <pc:sldChg chg="addSp delSp modSp add del">
        <pc:chgData name="" userId="703d130f977c74e7" providerId="LiveId" clId="{3D278DAF-C8EB-4FEF-BCCA-CBE32CBBE162}" dt="2021-10-19T15:41:55.864" v="6166" actId="255"/>
        <pc:sldMkLst>
          <pc:docMk/>
          <pc:sldMk cId="3617715391" sldId="279"/>
        </pc:sldMkLst>
        <pc:spChg chg="add mod">
          <ac:chgData name="" userId="703d130f977c74e7" providerId="LiveId" clId="{3D278DAF-C8EB-4FEF-BCCA-CBE32CBBE162}" dt="2021-10-19T15:41:55.864" v="6166" actId="255"/>
          <ac:spMkLst>
            <pc:docMk/>
            <pc:sldMk cId="3617715391" sldId="279"/>
            <ac:spMk id="2" creationId="{282B5C7D-4B7F-4B2A-A44C-F9481CDD4A53}"/>
          </ac:spMkLst>
        </pc:spChg>
        <pc:spChg chg="mod">
          <ac:chgData name="" userId="703d130f977c74e7" providerId="LiveId" clId="{3D278DAF-C8EB-4FEF-BCCA-CBE32CBBE162}" dt="2021-10-19T15:40:15.027" v="6064" actId="20577"/>
          <ac:spMkLst>
            <pc:docMk/>
            <pc:sldMk cId="3617715391" sldId="279"/>
            <ac:spMk id="3" creationId="{B94D6D4B-1C3D-4104-8A35-1987A91A56E1}"/>
          </ac:spMkLst>
        </pc:spChg>
        <pc:picChg chg="del mod">
          <ac:chgData name="" userId="703d130f977c74e7" providerId="LiveId" clId="{3D278DAF-C8EB-4FEF-BCCA-CBE32CBBE162}" dt="2021-10-19T15:37:28.146" v="6051" actId="478"/>
          <ac:picMkLst>
            <pc:docMk/>
            <pc:sldMk cId="3617715391" sldId="279"/>
            <ac:picMk id="2" creationId="{B7DE724D-C1BE-45B1-BFE1-7E7A0CCAE310}"/>
          </ac:picMkLst>
        </pc:picChg>
        <pc:picChg chg="add mod">
          <ac:chgData name="" userId="703d130f977c74e7" providerId="LiveId" clId="{3D278DAF-C8EB-4FEF-BCCA-CBE32CBBE162}" dt="2021-10-19T15:37:49.399" v="6060" actId="14100"/>
          <ac:picMkLst>
            <pc:docMk/>
            <pc:sldMk cId="3617715391" sldId="279"/>
            <ac:picMk id="5" creationId="{1B1ED1D3-A2E7-434E-8144-FFA4215F957C}"/>
          </ac:picMkLst>
        </pc:picChg>
      </pc:sldChg>
      <pc:sldChg chg="add">
        <pc:chgData name="" userId="703d130f977c74e7" providerId="LiveId" clId="{3D278DAF-C8EB-4FEF-BCCA-CBE32CBBE162}" dt="2021-10-08T10:53:40.418" v="3024"/>
        <pc:sldMkLst>
          <pc:docMk/>
          <pc:sldMk cId="1879932058" sldId="281"/>
        </pc:sldMkLst>
      </pc:sldChg>
      <pc:sldChg chg="add">
        <pc:chgData name="" userId="703d130f977c74e7" providerId="LiveId" clId="{3D278DAF-C8EB-4FEF-BCCA-CBE32CBBE162}" dt="2021-10-16T20:38:46.916" v="4444"/>
        <pc:sldMkLst>
          <pc:docMk/>
          <pc:sldMk cId="1098604788" sldId="288"/>
        </pc:sldMkLst>
      </pc:sldChg>
      <pc:sldChg chg="modSp add">
        <pc:chgData name="" userId="703d130f977c74e7" providerId="LiveId" clId="{3D278DAF-C8EB-4FEF-BCCA-CBE32CBBE162}" dt="2021-10-17T16:33:50.724" v="4592" actId="1076"/>
        <pc:sldMkLst>
          <pc:docMk/>
          <pc:sldMk cId="0" sldId="303"/>
        </pc:sldMkLst>
        <pc:spChg chg="mod">
          <ac:chgData name="" userId="703d130f977c74e7" providerId="LiveId" clId="{3D278DAF-C8EB-4FEF-BCCA-CBE32CBBE162}" dt="2021-10-17T16:33:36.107" v="4591" actId="20577"/>
          <ac:spMkLst>
            <pc:docMk/>
            <pc:sldMk cId="0" sldId="303"/>
            <ac:spMk id="3" creationId="{7385777C-ABC8-4120-8C21-725B09B1ABEE}"/>
          </ac:spMkLst>
        </pc:spChg>
        <pc:picChg chg="mod">
          <ac:chgData name="" userId="703d130f977c74e7" providerId="LiveId" clId="{3D278DAF-C8EB-4FEF-BCCA-CBE32CBBE162}" dt="2021-10-17T16:33:50.724" v="4592" actId="1076"/>
          <ac:picMkLst>
            <pc:docMk/>
            <pc:sldMk cId="0" sldId="303"/>
            <ac:picMk id="5" creationId="{607FC77D-7A04-42CC-A3E1-EAFBCFF1647C}"/>
          </ac:picMkLst>
        </pc:picChg>
      </pc:sldChg>
      <pc:sldChg chg="add">
        <pc:chgData name="" userId="703d130f977c74e7" providerId="LiveId" clId="{3D278DAF-C8EB-4FEF-BCCA-CBE32CBBE162}" dt="2021-10-22T15:25:31.174" v="9781"/>
        <pc:sldMkLst>
          <pc:docMk/>
          <pc:sldMk cId="265470198" sldId="328"/>
        </pc:sldMkLst>
      </pc:sldChg>
      <pc:sldChg chg="add del">
        <pc:chgData name="" userId="703d130f977c74e7" providerId="LiveId" clId="{3D278DAF-C8EB-4FEF-BCCA-CBE32CBBE162}" dt="2021-10-22T15:25:16.753" v="9780" actId="2696"/>
        <pc:sldMkLst>
          <pc:docMk/>
          <pc:sldMk cId="2187327832" sldId="328"/>
        </pc:sldMkLst>
      </pc:sldChg>
      <pc:sldChg chg="add">
        <pc:chgData name="" userId="703d130f977c74e7" providerId="LiveId" clId="{3D278DAF-C8EB-4FEF-BCCA-CBE32CBBE162}" dt="2021-10-15T16:52:55.038" v="4160"/>
        <pc:sldMkLst>
          <pc:docMk/>
          <pc:sldMk cId="835461052" sldId="333"/>
        </pc:sldMkLst>
      </pc:sldChg>
      <pc:sldChg chg="addSp delSp modSp add del">
        <pc:chgData name="" userId="703d130f977c74e7" providerId="LiveId" clId="{3D278DAF-C8EB-4FEF-BCCA-CBE32CBBE162}" dt="2021-10-19T21:36:49.052" v="6862" actId="14100"/>
        <pc:sldMkLst>
          <pc:docMk/>
          <pc:sldMk cId="3474220482" sldId="334"/>
        </pc:sldMkLst>
        <pc:spChg chg="mod">
          <ac:chgData name="" userId="703d130f977c74e7" providerId="LiveId" clId="{3D278DAF-C8EB-4FEF-BCCA-CBE32CBBE162}" dt="2021-10-13T10:34:20.695" v="3824" actId="113"/>
          <ac:spMkLst>
            <pc:docMk/>
            <pc:sldMk cId="3474220482" sldId="334"/>
            <ac:spMk id="3" creationId="{7CBACD14-CE1C-457B-83B9-845BAB8B413A}"/>
          </ac:spMkLst>
        </pc:spChg>
        <pc:spChg chg="mod">
          <ac:chgData name="" userId="703d130f977c74e7" providerId="LiveId" clId="{3D278DAF-C8EB-4FEF-BCCA-CBE32CBBE162}" dt="2021-10-13T10:37:20.706" v="3835" actId="14100"/>
          <ac:spMkLst>
            <pc:docMk/>
            <pc:sldMk cId="3474220482" sldId="334"/>
            <ac:spMk id="4" creationId="{03FEAF0C-CC6B-40E2-A3AD-6F5DD30CD713}"/>
          </ac:spMkLst>
        </pc:spChg>
        <pc:spChg chg="add mod">
          <ac:chgData name="" userId="703d130f977c74e7" providerId="LiveId" clId="{3D278DAF-C8EB-4FEF-BCCA-CBE32CBBE162}" dt="2021-10-19T21:36:49.052" v="6862" actId="14100"/>
          <ac:spMkLst>
            <pc:docMk/>
            <pc:sldMk cId="3474220482" sldId="334"/>
            <ac:spMk id="5" creationId="{3470CB8F-5E53-4F0A-8238-695B5BDE7207}"/>
          </ac:spMkLst>
        </pc:spChg>
        <pc:picChg chg="mod">
          <ac:chgData name="" userId="703d130f977c74e7" providerId="LiveId" clId="{3D278DAF-C8EB-4FEF-BCCA-CBE32CBBE162}" dt="2021-10-19T21:35:50.176" v="6838" actId="14100"/>
          <ac:picMkLst>
            <pc:docMk/>
            <pc:sldMk cId="3474220482" sldId="334"/>
            <ac:picMk id="2" creationId="{A667DAB7-7A02-46D3-9585-365488795C5B}"/>
          </ac:picMkLst>
        </pc:picChg>
        <pc:picChg chg="add del mod">
          <ac:chgData name="" userId="703d130f977c74e7" providerId="LiveId" clId="{3D278DAF-C8EB-4FEF-BCCA-CBE32CBBE162}" dt="2021-10-13T10:36:40.866" v="3831" actId="478"/>
          <ac:picMkLst>
            <pc:docMk/>
            <pc:sldMk cId="3474220482" sldId="334"/>
            <ac:picMk id="5" creationId="{5AF29191-CB69-46FD-88F5-EBAC2C49F866}"/>
          </ac:picMkLst>
        </pc:picChg>
        <pc:picChg chg="add mod">
          <ac:chgData name="" userId="703d130f977c74e7" providerId="LiveId" clId="{3D278DAF-C8EB-4FEF-BCCA-CBE32CBBE162}" dt="2021-10-19T21:35:58.026" v="6840" actId="1076"/>
          <ac:picMkLst>
            <pc:docMk/>
            <pc:sldMk cId="3474220482" sldId="334"/>
            <ac:picMk id="6" creationId="{E44327A7-7BAB-4B86-91E2-72086FA801E6}"/>
          </ac:picMkLst>
        </pc:picChg>
      </pc:sldChg>
      <pc:sldChg chg="add">
        <pc:chgData name="" userId="703d130f977c74e7" providerId="LiveId" clId="{3D278DAF-C8EB-4FEF-BCCA-CBE32CBBE162}" dt="2021-10-16T20:38:02.017" v="4440"/>
        <pc:sldMkLst>
          <pc:docMk/>
          <pc:sldMk cId="521162101" sldId="335"/>
        </pc:sldMkLst>
        <pc:spChg chg="mod">
          <ac:chgData name="" userId="703d130f977c74e7" providerId="LiveId" clId="{3D278DAF-C8EB-4FEF-BCCA-CBE32CBBE162}" dt="2021-10-17T13:38:48.715" v="4459" actId="255"/>
          <ac:spMkLst>
            <pc:docMk/>
            <pc:sldMk cId="521162101" sldId="335"/>
            <ac:spMk id="6" creationId="{BC7C5C25-754E-4636-B492-33870BBA3430}"/>
          </ac:spMkLst>
        </pc:spChg>
      </pc:sldChg>
      <pc:sldChg chg="add del">
        <pc:chgData name="" userId="703d130f977c74e7" providerId="LiveId" clId="{3D278DAF-C8EB-4FEF-BCCA-CBE32CBBE162}" dt="2021-10-21T16:33:31.270" v="8608" actId="2696"/>
        <pc:sldMkLst>
          <pc:docMk/>
          <pc:sldMk cId="0" sldId="338"/>
        </pc:sldMkLst>
      </pc:sldChg>
      <pc:sldChg chg="add">
        <pc:chgData name="" userId="703d130f977c74e7" providerId="LiveId" clId="{3D278DAF-C8EB-4FEF-BCCA-CBE32CBBE162}" dt="2021-10-22T12:06:28.776" v="8846"/>
        <pc:sldMkLst>
          <pc:docMk/>
          <pc:sldMk cId="3119599675" sldId="340"/>
        </pc:sldMkLst>
      </pc:sldChg>
      <pc:sldChg chg="add del">
        <pc:chgData name="" userId="703d130f977c74e7" providerId="LiveId" clId="{3D278DAF-C8EB-4FEF-BCCA-CBE32CBBE162}" dt="2021-10-22T12:06:04.769" v="8844" actId="2696"/>
        <pc:sldMkLst>
          <pc:docMk/>
          <pc:sldMk cId="4051859110" sldId="340"/>
        </pc:sldMkLst>
      </pc:sldChg>
      <pc:sldChg chg="add">
        <pc:chgData name="" userId="703d130f977c74e7" providerId="LiveId" clId="{3D278DAF-C8EB-4FEF-BCCA-CBE32CBBE162}" dt="2021-10-14T17:52:59.526" v="4070"/>
        <pc:sldMkLst>
          <pc:docMk/>
          <pc:sldMk cId="2560589913" sldId="347"/>
        </pc:sldMkLst>
      </pc:sldChg>
      <pc:sldChg chg="modSp add del">
        <pc:chgData name="" userId="703d130f977c74e7" providerId="LiveId" clId="{3D278DAF-C8EB-4FEF-BCCA-CBE32CBBE162}" dt="2021-10-17T13:28:10.729" v="4453" actId="20577"/>
        <pc:sldMkLst>
          <pc:docMk/>
          <pc:sldMk cId="3739712593" sldId="351"/>
        </pc:sldMkLst>
        <pc:spChg chg="mod">
          <ac:chgData name="" userId="703d130f977c74e7" providerId="LiveId" clId="{3D278DAF-C8EB-4FEF-BCCA-CBE32CBBE162}" dt="2021-10-17T13:28:10.729" v="4453" actId="20577"/>
          <ac:spMkLst>
            <pc:docMk/>
            <pc:sldMk cId="3739712593" sldId="351"/>
            <ac:spMk id="4" creationId="{8C9B12BA-9928-4493-9920-97CC7E43A5B3}"/>
          </ac:spMkLst>
        </pc:spChg>
      </pc:sldChg>
      <pc:sldChg chg="add">
        <pc:chgData name="" userId="703d130f977c74e7" providerId="LiveId" clId="{3D278DAF-C8EB-4FEF-BCCA-CBE32CBBE162}" dt="2021-10-22T12:10:11.504" v="8850"/>
        <pc:sldMkLst>
          <pc:docMk/>
          <pc:sldMk cId="3640911906" sldId="354"/>
        </pc:sldMkLst>
      </pc:sldChg>
      <pc:sldChg chg="add del">
        <pc:chgData name="" userId="703d130f977c74e7" providerId="LiveId" clId="{3D278DAF-C8EB-4FEF-BCCA-CBE32CBBE162}" dt="2021-10-22T12:10:01.794" v="8849" actId="2696"/>
        <pc:sldMkLst>
          <pc:docMk/>
          <pc:sldMk cId="3771449386" sldId="354"/>
        </pc:sldMkLst>
      </pc:sldChg>
      <pc:sldChg chg="add">
        <pc:chgData name="" userId="703d130f977c74e7" providerId="LiveId" clId="{3D278DAF-C8EB-4FEF-BCCA-CBE32CBBE162}" dt="2021-10-18T11:13:57.632" v="5669"/>
        <pc:sldMkLst>
          <pc:docMk/>
          <pc:sldMk cId="2781548742" sldId="357"/>
        </pc:sldMkLst>
      </pc:sldChg>
      <pc:sldChg chg="modSp del">
        <pc:chgData name="" userId="703d130f977c74e7" providerId="LiveId" clId="{3D278DAF-C8EB-4FEF-BCCA-CBE32CBBE162}" dt="2021-10-20T17:02:37.981" v="8426" actId="14100"/>
        <pc:sldMkLst>
          <pc:docMk/>
          <pc:sldMk cId="1968900687" sldId="358"/>
        </pc:sldMkLst>
        <pc:picChg chg="mod">
          <ac:chgData name="" userId="703d130f977c74e7" providerId="LiveId" clId="{3D278DAF-C8EB-4FEF-BCCA-CBE32CBBE162}" dt="2021-10-20T17:02:37.981" v="8426" actId="14100"/>
          <ac:picMkLst>
            <pc:docMk/>
            <pc:sldMk cId="1968900687" sldId="358"/>
            <ac:picMk id="36867" creationId="{C389A723-9B80-40CB-906F-ECE81B3FE615}"/>
          </ac:picMkLst>
        </pc:picChg>
      </pc:sldChg>
      <pc:sldChg chg="addSp modSp add">
        <pc:chgData name="" userId="703d130f977c74e7" providerId="LiveId" clId="{3D278DAF-C8EB-4FEF-BCCA-CBE32CBBE162}" dt="2021-10-21T20:56:28.584" v="8835" actId="20577"/>
        <pc:sldMkLst>
          <pc:docMk/>
          <pc:sldMk cId="1852755853" sldId="374"/>
        </pc:sldMkLst>
        <pc:spChg chg="mod">
          <ac:chgData name="" userId="703d130f977c74e7" providerId="LiveId" clId="{3D278DAF-C8EB-4FEF-BCCA-CBE32CBBE162}" dt="2021-10-21T20:56:28.584" v="8835" actId="20577"/>
          <ac:spMkLst>
            <pc:docMk/>
            <pc:sldMk cId="1852755853" sldId="374"/>
            <ac:spMk id="2" creationId="{84DB0583-5BF1-413C-8977-EBB307838CD4}"/>
          </ac:spMkLst>
        </pc:spChg>
        <pc:spChg chg="mod">
          <ac:chgData name="" userId="703d130f977c74e7" providerId="LiveId" clId="{3D278DAF-C8EB-4FEF-BCCA-CBE32CBBE162}" dt="2021-10-20T11:26:28.832" v="7715" actId="20577"/>
          <ac:spMkLst>
            <pc:docMk/>
            <pc:sldMk cId="1852755853" sldId="374"/>
            <ac:spMk id="3" creationId="{867E5129-79D2-4F16-A8FC-528AC74AA672}"/>
          </ac:spMkLst>
        </pc:spChg>
        <pc:spChg chg="mod">
          <ac:chgData name="" userId="703d130f977c74e7" providerId="LiveId" clId="{3D278DAF-C8EB-4FEF-BCCA-CBE32CBBE162}" dt="2021-10-21T20:56:05.002" v="8815" actId="14100"/>
          <ac:spMkLst>
            <pc:docMk/>
            <pc:sldMk cId="1852755853" sldId="374"/>
            <ac:spMk id="4" creationId="{B2509564-CF86-45E8-A60C-400A2ACF9117}"/>
          </ac:spMkLst>
        </pc:spChg>
        <pc:picChg chg="add mod">
          <ac:chgData name="" userId="703d130f977c74e7" providerId="LiveId" clId="{3D278DAF-C8EB-4FEF-BCCA-CBE32CBBE162}" dt="2021-10-12T10:02:43.148" v="3787" actId="14100"/>
          <ac:picMkLst>
            <pc:docMk/>
            <pc:sldMk cId="1852755853" sldId="374"/>
            <ac:picMk id="6" creationId="{569D22B4-5156-41EA-979C-9093AAA76B4E}"/>
          </ac:picMkLst>
        </pc:picChg>
      </pc:sldChg>
      <pc:sldChg chg="add">
        <pc:chgData name="" userId="703d130f977c74e7" providerId="LiveId" clId="{3D278DAF-C8EB-4FEF-BCCA-CBE32CBBE162}" dt="2021-10-08T11:02:24.797" v="3044"/>
        <pc:sldMkLst>
          <pc:docMk/>
          <pc:sldMk cId="2859654038" sldId="377"/>
        </pc:sldMkLst>
      </pc:sldChg>
      <pc:sldChg chg="add">
        <pc:chgData name="" userId="703d130f977c74e7" providerId="LiveId" clId="{3D278DAF-C8EB-4FEF-BCCA-CBE32CBBE162}" dt="2021-10-16T20:32:40.648" v="4420"/>
        <pc:sldMkLst>
          <pc:docMk/>
          <pc:sldMk cId="1285334151" sldId="386"/>
        </pc:sldMkLst>
      </pc:sldChg>
      <pc:sldChg chg="add">
        <pc:chgData name="" userId="703d130f977c74e7" providerId="LiveId" clId="{3D278DAF-C8EB-4FEF-BCCA-CBE32CBBE162}" dt="2021-10-17T17:10:29.745" v="5379"/>
        <pc:sldMkLst>
          <pc:docMk/>
          <pc:sldMk cId="2249310973" sldId="394"/>
        </pc:sldMkLst>
      </pc:sldChg>
      <pc:sldChg chg="add del">
        <pc:chgData name="" userId="703d130f977c74e7" providerId="LiveId" clId="{3D278DAF-C8EB-4FEF-BCCA-CBE32CBBE162}" dt="2021-10-22T12:17:34.031" v="8884" actId="2696"/>
        <pc:sldMkLst>
          <pc:docMk/>
          <pc:sldMk cId="1577883573" sldId="400"/>
        </pc:sldMkLst>
      </pc:sldChg>
      <pc:sldChg chg="add">
        <pc:chgData name="" userId="703d130f977c74e7" providerId="LiveId" clId="{3D278DAF-C8EB-4FEF-BCCA-CBE32CBBE162}" dt="2021-10-22T12:17:36.268" v="8885"/>
        <pc:sldMkLst>
          <pc:docMk/>
          <pc:sldMk cId="2168658374" sldId="400"/>
        </pc:sldMkLst>
      </pc:sldChg>
      <pc:sldChg chg="modSp add del">
        <pc:chgData name="" userId="703d130f977c74e7" providerId="LiveId" clId="{3D278DAF-C8EB-4FEF-BCCA-CBE32CBBE162}" dt="2021-10-22T12:07:55.702" v="8847" actId="2696"/>
        <pc:sldMkLst>
          <pc:docMk/>
          <pc:sldMk cId="3242387489" sldId="400"/>
        </pc:sldMkLst>
        <pc:spChg chg="mod">
          <ac:chgData name="" userId="703d130f977c74e7" providerId="LiveId" clId="{3D278DAF-C8EB-4FEF-BCCA-CBE32CBBE162}" dt="2021-10-21T16:39:51.713" v="8625" actId="20577"/>
          <ac:spMkLst>
            <pc:docMk/>
            <pc:sldMk cId="3242387489" sldId="400"/>
            <ac:spMk id="2" creationId="{41B5037B-A039-4BAA-AA61-D22203F50A1C}"/>
          </ac:spMkLst>
        </pc:spChg>
      </pc:sldChg>
      <pc:sldChg chg="addSp delSp modSp add del">
        <pc:chgData name="" userId="703d130f977c74e7" providerId="LiveId" clId="{3D278DAF-C8EB-4FEF-BCCA-CBE32CBBE162}" dt="2021-10-20T11:08:24.044" v="7395" actId="1076"/>
        <pc:sldMkLst>
          <pc:docMk/>
          <pc:sldMk cId="585388508" sldId="401"/>
        </pc:sldMkLst>
        <pc:picChg chg="del">
          <ac:chgData name="" userId="703d130f977c74e7" providerId="LiveId" clId="{3D278DAF-C8EB-4FEF-BCCA-CBE32CBBE162}" dt="2021-10-20T11:08:10.989" v="7392" actId="478"/>
          <ac:picMkLst>
            <pc:docMk/>
            <pc:sldMk cId="585388508" sldId="401"/>
            <ac:picMk id="5" creationId="{FB98B22D-A6DF-4203-9D06-66A709CBC5C2}"/>
          </ac:picMkLst>
        </pc:picChg>
        <pc:picChg chg="add mod">
          <ac:chgData name="" userId="703d130f977c74e7" providerId="LiveId" clId="{3D278DAF-C8EB-4FEF-BCCA-CBE32CBBE162}" dt="2021-10-20T11:08:24.044" v="7395" actId="1076"/>
          <ac:picMkLst>
            <pc:docMk/>
            <pc:sldMk cId="585388508" sldId="401"/>
            <ac:picMk id="7" creationId="{6B5E51A5-2F12-430D-A53A-ACB80A45EFF7}"/>
          </ac:picMkLst>
        </pc:picChg>
      </pc:sldChg>
      <pc:sldChg chg="modSp add">
        <pc:chgData name="" userId="703d130f977c74e7" providerId="LiveId" clId="{3D278DAF-C8EB-4FEF-BCCA-CBE32CBBE162}" dt="2021-10-22T15:07:47.295" v="9753" actId="20577"/>
        <pc:sldMkLst>
          <pc:docMk/>
          <pc:sldMk cId="322205499" sldId="403"/>
        </pc:sldMkLst>
        <pc:spChg chg="mod">
          <ac:chgData name="" userId="703d130f977c74e7" providerId="LiveId" clId="{3D278DAF-C8EB-4FEF-BCCA-CBE32CBBE162}" dt="2021-10-22T15:07:47.295" v="9753" actId="20577"/>
          <ac:spMkLst>
            <pc:docMk/>
            <pc:sldMk cId="322205499" sldId="403"/>
            <ac:spMk id="4" creationId="{885B3DE4-9579-4419-920D-7CBB1B81A568}"/>
          </ac:spMkLst>
        </pc:spChg>
      </pc:sldChg>
      <pc:sldChg chg="addSp delSp modSp add del">
        <pc:chgData name="" userId="703d130f977c74e7" providerId="LiveId" clId="{3D278DAF-C8EB-4FEF-BCCA-CBE32CBBE162}" dt="2021-10-21T16:34:06.158" v="8610" actId="2696"/>
        <pc:sldMkLst>
          <pc:docMk/>
          <pc:sldMk cId="1095451013" sldId="403"/>
        </pc:sldMkLst>
        <pc:spChg chg="mod">
          <ac:chgData name="" userId="703d130f977c74e7" providerId="LiveId" clId="{3D278DAF-C8EB-4FEF-BCCA-CBE32CBBE162}" dt="2021-10-21T16:26:56.018" v="8471" actId="20577"/>
          <ac:spMkLst>
            <pc:docMk/>
            <pc:sldMk cId="1095451013" sldId="403"/>
            <ac:spMk id="4" creationId="{885B3DE4-9579-4419-920D-7CBB1B81A568}"/>
          </ac:spMkLst>
        </pc:spChg>
        <pc:spChg chg="add mod">
          <ac:chgData name="" userId="703d130f977c74e7" providerId="LiveId" clId="{3D278DAF-C8EB-4FEF-BCCA-CBE32CBBE162}" dt="2021-10-21T16:30:25.424" v="8559" actId="20577"/>
          <ac:spMkLst>
            <pc:docMk/>
            <pc:sldMk cId="1095451013" sldId="403"/>
            <ac:spMk id="9" creationId="{26768F70-2652-4EA7-9C5C-1154CA191F4E}"/>
          </ac:spMkLst>
        </pc:spChg>
        <pc:spChg chg="add mod">
          <ac:chgData name="" userId="703d130f977c74e7" providerId="LiveId" clId="{3D278DAF-C8EB-4FEF-BCCA-CBE32CBBE162}" dt="2021-10-21T16:32:36.127" v="8607" actId="255"/>
          <ac:spMkLst>
            <pc:docMk/>
            <pc:sldMk cId="1095451013" sldId="403"/>
            <ac:spMk id="11" creationId="{65CB2DC3-AAF6-43EA-8875-DC3C78C9DFCF}"/>
          </ac:spMkLst>
        </pc:spChg>
        <pc:picChg chg="del">
          <ac:chgData name="" userId="703d130f977c74e7" providerId="LiveId" clId="{3D278DAF-C8EB-4FEF-BCCA-CBE32CBBE162}" dt="2021-10-21T16:26:37.482" v="8467" actId="478"/>
          <ac:picMkLst>
            <pc:docMk/>
            <pc:sldMk cId="1095451013" sldId="403"/>
            <ac:picMk id="3" creationId="{243CFE97-7D28-4702-8D7D-B36ADF5F9363}"/>
          </ac:picMkLst>
        </pc:picChg>
        <pc:picChg chg="add del mod">
          <ac:chgData name="" userId="703d130f977c74e7" providerId="LiveId" clId="{3D278DAF-C8EB-4FEF-BCCA-CBE32CBBE162}" dt="2021-10-21T16:31:22.236" v="8565" actId="478"/>
          <ac:picMkLst>
            <pc:docMk/>
            <pc:sldMk cId="1095451013" sldId="403"/>
            <ac:picMk id="10" creationId="{8045201F-E75A-4C7D-9D5A-967D38506FBC}"/>
          </ac:picMkLst>
        </pc:picChg>
      </pc:sldChg>
      <pc:sldChg chg="add">
        <pc:chgData name="" userId="703d130f977c74e7" providerId="LiveId" clId="{3D278DAF-C8EB-4FEF-BCCA-CBE32CBBE162}" dt="2021-10-16T20:36:42.493" v="4436"/>
        <pc:sldMkLst>
          <pc:docMk/>
          <pc:sldMk cId="3452089422" sldId="404"/>
        </pc:sldMkLst>
      </pc:sldChg>
      <pc:sldChg chg="modSp add del">
        <pc:chgData name="" userId="703d130f977c74e7" providerId="LiveId" clId="{3D278DAF-C8EB-4FEF-BCCA-CBE32CBBE162}" dt="2021-10-22T15:22:29.873" v="9776" actId="2696"/>
        <pc:sldMkLst>
          <pc:docMk/>
          <pc:sldMk cId="0" sldId="405"/>
        </pc:sldMkLst>
        <pc:spChg chg="mod">
          <ac:chgData name="" userId="703d130f977c74e7" providerId="LiveId" clId="{3D278DAF-C8EB-4FEF-BCCA-CBE32CBBE162}" dt="2021-10-22T15:04:45.872" v="9751" actId="14100"/>
          <ac:spMkLst>
            <pc:docMk/>
            <pc:sldMk cId="0" sldId="405"/>
            <ac:spMk id="2" creationId="{E6E6CAF1-606D-41EE-BAEA-D71CFE3F8851}"/>
          </ac:spMkLst>
        </pc:spChg>
        <pc:spChg chg="mod">
          <ac:chgData name="" userId="703d130f977c74e7" providerId="LiveId" clId="{3D278DAF-C8EB-4FEF-BCCA-CBE32CBBE162}" dt="2021-10-14T16:13:03.040" v="3935" actId="255"/>
          <ac:spMkLst>
            <pc:docMk/>
            <pc:sldMk cId="0" sldId="405"/>
            <ac:spMk id="3" creationId="{066ECD4F-133F-41B3-ADC9-5B15C52E2F1F}"/>
          </ac:spMkLst>
        </pc:spChg>
        <pc:picChg chg="mod">
          <ac:chgData name="" userId="703d130f977c74e7" providerId="LiveId" clId="{3D278DAF-C8EB-4FEF-BCCA-CBE32CBBE162}" dt="2021-10-14T16:13:19.969" v="3939" actId="14100"/>
          <ac:picMkLst>
            <pc:docMk/>
            <pc:sldMk cId="0" sldId="405"/>
            <ac:picMk id="6" creationId="{10CBE74A-4198-4517-9C86-4A89EB16A463}"/>
          </ac:picMkLst>
        </pc:picChg>
      </pc:sldChg>
      <pc:sldChg chg="add del">
        <pc:chgData name="" userId="703d130f977c74e7" providerId="LiveId" clId="{3D278DAF-C8EB-4FEF-BCCA-CBE32CBBE162}" dt="2021-10-22T15:29:26.793" v="9786" actId="2696"/>
        <pc:sldMkLst>
          <pc:docMk/>
          <pc:sldMk cId="1836738214" sldId="405"/>
        </pc:sldMkLst>
      </pc:sldChg>
      <pc:sldChg chg="add">
        <pc:chgData name="" userId="703d130f977c74e7" providerId="LiveId" clId="{3D278DAF-C8EB-4FEF-BCCA-CBE32CBBE162}" dt="2021-10-20T17:39:27.074" v="8441"/>
        <pc:sldMkLst>
          <pc:docMk/>
          <pc:sldMk cId="2547836693" sldId="409"/>
        </pc:sldMkLst>
      </pc:sldChg>
      <pc:sldChg chg="add">
        <pc:chgData name="" userId="703d130f977c74e7" providerId="LiveId" clId="{3D278DAF-C8EB-4FEF-BCCA-CBE32CBBE162}" dt="2021-10-15T17:36:18.920" v="4182"/>
        <pc:sldMkLst>
          <pc:docMk/>
          <pc:sldMk cId="3527968555" sldId="414"/>
        </pc:sldMkLst>
      </pc:sldChg>
      <pc:sldChg chg="addSp delSp modSp add">
        <pc:chgData name="" userId="703d130f977c74e7" providerId="LiveId" clId="{3D278DAF-C8EB-4FEF-BCCA-CBE32CBBE162}" dt="2021-10-13T10:29:50.604" v="3812" actId="478"/>
        <pc:sldMkLst>
          <pc:docMk/>
          <pc:sldMk cId="719126274" sldId="417"/>
        </pc:sldMkLst>
        <pc:spChg chg="mod">
          <ac:chgData name="" userId="703d130f977c74e7" providerId="LiveId" clId="{3D278DAF-C8EB-4FEF-BCCA-CBE32CBBE162}" dt="2021-10-11T19:50:42.943" v="3642" actId="20577"/>
          <ac:spMkLst>
            <pc:docMk/>
            <pc:sldMk cId="719126274" sldId="417"/>
            <ac:spMk id="2" creationId="{A82144D6-07B0-4725-A060-67F9E96DBAEB}"/>
          </ac:spMkLst>
        </pc:spChg>
        <pc:picChg chg="mod">
          <ac:chgData name="" userId="703d130f977c74e7" providerId="LiveId" clId="{3D278DAF-C8EB-4FEF-BCCA-CBE32CBBE162}" dt="2021-10-12T09:21:44.902" v="3654" actId="1076"/>
          <ac:picMkLst>
            <pc:docMk/>
            <pc:sldMk cId="719126274" sldId="417"/>
            <ac:picMk id="3" creationId="{B0295497-E6E5-40EE-9B12-C9313C08C010}"/>
          </ac:picMkLst>
        </pc:picChg>
        <pc:picChg chg="add del mod">
          <ac:chgData name="" userId="703d130f977c74e7" providerId="LiveId" clId="{3D278DAF-C8EB-4FEF-BCCA-CBE32CBBE162}" dt="2021-10-13T10:29:50.604" v="3812" actId="478"/>
          <ac:picMkLst>
            <pc:docMk/>
            <pc:sldMk cId="719126274" sldId="417"/>
            <ac:picMk id="10" creationId="{E77E24C3-56FB-41EB-B64C-A1B2AF0A281E}"/>
          </ac:picMkLst>
        </pc:picChg>
      </pc:sldChg>
      <pc:sldChg chg="add del">
        <pc:chgData name="" userId="703d130f977c74e7" providerId="LiveId" clId="{3D278DAF-C8EB-4FEF-BCCA-CBE32CBBE162}" dt="2021-10-22T14:47:29.061" v="8898" actId="2696"/>
        <pc:sldMkLst>
          <pc:docMk/>
          <pc:sldMk cId="3436852945" sldId="418"/>
        </pc:sldMkLst>
      </pc:sldChg>
      <pc:sldChg chg="add del">
        <pc:chgData name="" userId="703d130f977c74e7" providerId="LiveId" clId="{3D278DAF-C8EB-4FEF-BCCA-CBE32CBBE162}" dt="2021-10-22T15:01:49.224" v="9719" actId="2696"/>
        <pc:sldMkLst>
          <pc:docMk/>
          <pc:sldMk cId="3771046984" sldId="418"/>
        </pc:sldMkLst>
      </pc:sldChg>
      <pc:sldChg chg="add">
        <pc:chgData name="" userId="703d130f977c74e7" providerId="LiveId" clId="{3D278DAF-C8EB-4FEF-BCCA-CBE32CBBE162}" dt="2021-10-08T10:54:01.239" v="3026"/>
        <pc:sldMkLst>
          <pc:docMk/>
          <pc:sldMk cId="381357127" sldId="424"/>
        </pc:sldMkLst>
      </pc:sldChg>
      <pc:sldChg chg="add del">
        <pc:chgData name="" userId="703d130f977c74e7" providerId="LiveId" clId="{3D278DAF-C8EB-4FEF-BCCA-CBE32CBBE162}" dt="2021-10-22T15:25:54.258" v="9782" actId="2696"/>
        <pc:sldMkLst>
          <pc:docMk/>
          <pc:sldMk cId="50967007" sldId="425"/>
        </pc:sldMkLst>
      </pc:sldChg>
      <pc:sldChg chg="add">
        <pc:chgData name="" userId="703d130f977c74e7" providerId="LiveId" clId="{3D278DAF-C8EB-4FEF-BCCA-CBE32CBBE162}" dt="2021-10-22T15:26:03.142" v="9783"/>
        <pc:sldMkLst>
          <pc:docMk/>
          <pc:sldMk cId="1496913735" sldId="425"/>
        </pc:sldMkLst>
      </pc:sldChg>
      <pc:sldChg chg="modSp add">
        <pc:chgData name="" userId="703d130f977c74e7" providerId="LiveId" clId="{3D278DAF-C8EB-4FEF-BCCA-CBE32CBBE162}" dt="2021-10-21T16:20:34.502" v="8463" actId="20577"/>
        <pc:sldMkLst>
          <pc:docMk/>
          <pc:sldMk cId="0" sldId="430"/>
        </pc:sldMkLst>
        <pc:spChg chg="mod">
          <ac:chgData name="" userId="703d130f977c74e7" providerId="LiveId" clId="{3D278DAF-C8EB-4FEF-BCCA-CBE32CBBE162}" dt="2021-10-21T16:20:34.502" v="8463" actId="20577"/>
          <ac:spMkLst>
            <pc:docMk/>
            <pc:sldMk cId="0" sldId="430"/>
            <ac:spMk id="4" creationId="{A30037A7-4EF7-4F9D-8E2F-DA3BAC85B424}"/>
          </ac:spMkLst>
        </pc:spChg>
      </pc:sldChg>
      <pc:sldChg chg="modSp add">
        <pc:chgData name="" userId="703d130f977c74e7" providerId="LiveId" clId="{3D278DAF-C8EB-4FEF-BCCA-CBE32CBBE162}" dt="2021-10-17T16:50:22.896" v="5313" actId="20577"/>
        <pc:sldMkLst>
          <pc:docMk/>
          <pc:sldMk cId="3652714945" sldId="431"/>
        </pc:sldMkLst>
        <pc:spChg chg="mod">
          <ac:chgData name="" userId="703d130f977c74e7" providerId="LiveId" clId="{3D278DAF-C8EB-4FEF-BCCA-CBE32CBBE162}" dt="2021-10-17T16:50:22.896" v="5313" actId="20577"/>
          <ac:spMkLst>
            <pc:docMk/>
            <pc:sldMk cId="3652714945" sldId="431"/>
            <ac:spMk id="3" creationId="{3591F5E8-B914-4839-A5CF-69126217129D}"/>
          </ac:spMkLst>
        </pc:spChg>
        <pc:spChg chg="mod">
          <ac:chgData name="" userId="703d130f977c74e7" providerId="LiveId" clId="{3D278DAF-C8EB-4FEF-BCCA-CBE32CBBE162}" dt="2021-10-17T16:49:36.818" v="5304" actId="14100"/>
          <ac:spMkLst>
            <pc:docMk/>
            <pc:sldMk cId="3652714945" sldId="431"/>
            <ac:spMk id="5" creationId="{5DF920F3-744B-48D9-BACD-D06074F070F1}"/>
          </ac:spMkLst>
        </pc:spChg>
        <pc:picChg chg="mod">
          <ac:chgData name="" userId="703d130f977c74e7" providerId="LiveId" clId="{3D278DAF-C8EB-4FEF-BCCA-CBE32CBBE162}" dt="2021-10-17T16:46:32.362" v="5227" actId="1076"/>
          <ac:picMkLst>
            <pc:docMk/>
            <pc:sldMk cId="3652714945" sldId="431"/>
            <ac:picMk id="4" creationId="{9DD3FD51-87AE-4758-9FC4-E91710704862}"/>
          </ac:picMkLst>
        </pc:picChg>
      </pc:sldChg>
      <pc:sldChg chg="add">
        <pc:chgData name="" userId="703d130f977c74e7" providerId="LiveId" clId="{3D278DAF-C8EB-4FEF-BCCA-CBE32CBBE162}" dt="2021-10-15T17:42:20.968" v="4206"/>
        <pc:sldMkLst>
          <pc:docMk/>
          <pc:sldMk cId="385876791" sldId="434"/>
        </pc:sldMkLst>
      </pc:sldChg>
      <pc:sldChg chg="add del">
        <pc:chgData name="" userId="703d130f977c74e7" providerId="LiveId" clId="{3D278DAF-C8EB-4FEF-BCCA-CBE32CBBE162}" dt="2021-10-22T12:04:28.840" v="8842" actId="2696"/>
        <pc:sldMkLst>
          <pc:docMk/>
          <pc:sldMk cId="1031083599" sldId="436"/>
        </pc:sldMkLst>
      </pc:sldChg>
      <pc:sldChg chg="add">
        <pc:chgData name="" userId="703d130f977c74e7" providerId="LiveId" clId="{3D278DAF-C8EB-4FEF-BCCA-CBE32CBBE162}" dt="2021-10-22T12:04:31.566" v="8843"/>
        <pc:sldMkLst>
          <pc:docMk/>
          <pc:sldMk cId="4153152130" sldId="436"/>
        </pc:sldMkLst>
      </pc:sldChg>
      <pc:sldChg chg="addSp delSp modSp add">
        <pc:chgData name="" userId="703d130f977c74e7" providerId="LiveId" clId="{3D278DAF-C8EB-4FEF-BCCA-CBE32CBBE162}" dt="2021-10-16T19:36:53.852" v="4326" actId="14100"/>
        <pc:sldMkLst>
          <pc:docMk/>
          <pc:sldMk cId="126722065" sldId="445"/>
        </pc:sldMkLst>
        <pc:spChg chg="mod">
          <ac:chgData name="" userId="703d130f977c74e7" providerId="LiveId" clId="{3D278DAF-C8EB-4FEF-BCCA-CBE32CBBE162}" dt="2021-10-16T19:36:23.862" v="4322" actId="14100"/>
          <ac:spMkLst>
            <pc:docMk/>
            <pc:sldMk cId="126722065" sldId="445"/>
            <ac:spMk id="4" creationId="{00000000-0000-0000-0000-000000000000}"/>
          </ac:spMkLst>
        </pc:spChg>
        <pc:spChg chg="add del mod">
          <ac:chgData name="" userId="703d130f977c74e7" providerId="LiveId" clId="{3D278DAF-C8EB-4FEF-BCCA-CBE32CBBE162}" dt="2021-10-16T19:29:47.290" v="4299"/>
          <ac:spMkLst>
            <pc:docMk/>
            <pc:sldMk cId="126722065" sldId="445"/>
            <ac:spMk id="7" creationId="{46B004CF-ACC1-4C89-9B84-FDE0098F68C9}"/>
          </ac:spMkLst>
        </pc:spChg>
        <pc:picChg chg="add del mod">
          <ac:chgData name="" userId="703d130f977c74e7" providerId="LiveId" clId="{3D278DAF-C8EB-4FEF-BCCA-CBE32CBBE162}" dt="2021-10-16T19:29:53.928" v="4301" actId="478"/>
          <ac:picMkLst>
            <pc:docMk/>
            <pc:sldMk cId="126722065" sldId="445"/>
            <ac:picMk id="5" creationId="{3F71C31A-4E3B-4148-B8B2-38AE86DF4E6C}"/>
          </ac:picMkLst>
        </pc:picChg>
        <pc:picChg chg="add mod">
          <ac:chgData name="" userId="703d130f977c74e7" providerId="LiveId" clId="{3D278DAF-C8EB-4FEF-BCCA-CBE32CBBE162}" dt="2021-10-16T19:36:53.852" v="4326" actId="14100"/>
          <ac:picMkLst>
            <pc:docMk/>
            <pc:sldMk cId="126722065" sldId="445"/>
            <ac:picMk id="5" creationId="{FEA8F8CA-44FB-4F7F-A654-DB5A582373E7}"/>
          </ac:picMkLst>
        </pc:picChg>
        <pc:picChg chg="add mod">
          <ac:chgData name="" userId="703d130f977c74e7" providerId="LiveId" clId="{3D278DAF-C8EB-4FEF-BCCA-CBE32CBBE162}" dt="2021-10-16T19:36:51.054" v="4325" actId="1076"/>
          <ac:picMkLst>
            <pc:docMk/>
            <pc:sldMk cId="126722065" sldId="445"/>
            <ac:picMk id="6" creationId="{980E0724-C453-487E-908E-749DAE6599E3}"/>
          </ac:picMkLst>
        </pc:picChg>
        <pc:picChg chg="add mod">
          <ac:chgData name="" userId="703d130f977c74e7" providerId="LiveId" clId="{3D278DAF-C8EB-4FEF-BCCA-CBE32CBBE162}" dt="2021-10-16T19:36:29.814" v="4323" actId="14100"/>
          <ac:picMkLst>
            <pc:docMk/>
            <pc:sldMk cId="126722065" sldId="445"/>
            <ac:picMk id="9" creationId="{8D1727DB-D9FA-48BF-A6DF-A43B2BF8DA34}"/>
          </ac:picMkLst>
        </pc:picChg>
        <pc:picChg chg="del">
          <ac:chgData name="" userId="703d130f977c74e7" providerId="LiveId" clId="{3D278DAF-C8EB-4FEF-BCCA-CBE32CBBE162}" dt="2021-10-16T19:29:34.128" v="4298" actId="478"/>
          <ac:picMkLst>
            <pc:docMk/>
            <pc:sldMk cId="126722065" sldId="445"/>
            <ac:picMk id="1026" creationId="{00000000-0000-0000-0000-000000000000}"/>
          </ac:picMkLst>
        </pc:picChg>
      </pc:sldChg>
      <pc:sldChg chg="addSp delSp modSp add del">
        <pc:chgData name="" userId="703d130f977c74e7" providerId="LiveId" clId="{3D278DAF-C8EB-4FEF-BCCA-CBE32CBBE162}" dt="2021-10-19T15:28:53.346" v="6046" actId="20577"/>
        <pc:sldMkLst>
          <pc:docMk/>
          <pc:sldMk cId="3290613902" sldId="465"/>
        </pc:sldMkLst>
        <pc:spChg chg="mod">
          <ac:chgData name="" userId="703d130f977c74e7" providerId="LiveId" clId="{3D278DAF-C8EB-4FEF-BCCA-CBE32CBBE162}" dt="2021-10-19T15:26:52.470" v="5899" actId="20577"/>
          <ac:spMkLst>
            <pc:docMk/>
            <pc:sldMk cId="3290613902" sldId="465"/>
            <ac:spMk id="2" creationId="{0EF9392C-A00C-43EC-975B-8F1E323E6506}"/>
          </ac:spMkLst>
        </pc:spChg>
        <pc:spChg chg="mod">
          <ac:chgData name="" userId="703d130f977c74e7" providerId="LiveId" clId="{3D278DAF-C8EB-4FEF-BCCA-CBE32CBBE162}" dt="2021-10-19T15:28:53.346" v="6046" actId="20577"/>
          <ac:spMkLst>
            <pc:docMk/>
            <pc:sldMk cId="3290613902" sldId="465"/>
            <ac:spMk id="3" creationId="{BD0C7CC8-BDF5-4400-85AB-6F38482E1C8C}"/>
          </ac:spMkLst>
        </pc:spChg>
        <pc:picChg chg="del">
          <ac:chgData name="" userId="703d130f977c74e7" providerId="LiveId" clId="{3D278DAF-C8EB-4FEF-BCCA-CBE32CBBE162}" dt="2021-10-17T13:52:37.173" v="4487" actId="478"/>
          <ac:picMkLst>
            <pc:docMk/>
            <pc:sldMk cId="3290613902" sldId="465"/>
            <ac:picMk id="4" creationId="{5BD0F643-8F54-4E50-B9EE-50D29305925B}"/>
          </ac:picMkLst>
        </pc:picChg>
        <pc:picChg chg="del">
          <ac:chgData name="" userId="703d130f977c74e7" providerId="LiveId" clId="{3D278DAF-C8EB-4FEF-BCCA-CBE32CBBE162}" dt="2021-10-17T13:55:44.849" v="4491" actId="478"/>
          <ac:picMkLst>
            <pc:docMk/>
            <pc:sldMk cId="3290613902" sldId="465"/>
            <ac:picMk id="5" creationId="{29AEC99D-960D-4BAE-8B03-E1E179C61882}"/>
          </ac:picMkLst>
        </pc:picChg>
        <pc:picChg chg="mod">
          <ac:chgData name="" userId="703d130f977c74e7" providerId="LiveId" clId="{3D278DAF-C8EB-4FEF-BCCA-CBE32CBBE162}" dt="2021-10-17T13:56:13.064" v="4498" actId="1076"/>
          <ac:picMkLst>
            <pc:docMk/>
            <pc:sldMk cId="3290613902" sldId="465"/>
            <ac:picMk id="6" creationId="{02496160-A45D-40E0-9BF3-D37D6D00EB0F}"/>
          </ac:picMkLst>
        </pc:picChg>
        <pc:picChg chg="add mod">
          <ac:chgData name="" userId="703d130f977c74e7" providerId="LiveId" clId="{3D278DAF-C8EB-4FEF-BCCA-CBE32CBBE162}" dt="2021-10-17T13:56:16.500" v="4500" actId="1076"/>
          <ac:picMkLst>
            <pc:docMk/>
            <pc:sldMk cId="3290613902" sldId="465"/>
            <ac:picMk id="7" creationId="{345BE91A-25B6-4A7D-B3EC-423700A6C274}"/>
          </ac:picMkLst>
        </pc:picChg>
        <pc:picChg chg="add mod">
          <ac:chgData name="" userId="703d130f977c74e7" providerId="LiveId" clId="{3D278DAF-C8EB-4FEF-BCCA-CBE32CBBE162}" dt="2021-10-17T13:56:14.862" v="4499" actId="1076"/>
          <ac:picMkLst>
            <pc:docMk/>
            <pc:sldMk cId="3290613902" sldId="465"/>
            <ac:picMk id="8" creationId="{9663C872-777C-41F4-BBA2-2586ECCF2CD2}"/>
          </ac:picMkLst>
        </pc:picChg>
      </pc:sldChg>
      <pc:sldChg chg="addSp modSp add">
        <pc:chgData name="" userId="703d130f977c74e7" providerId="LiveId" clId="{3D278DAF-C8EB-4FEF-BCCA-CBE32CBBE162}" dt="2021-10-22T15:04:03.393" v="9750" actId="14100"/>
        <pc:sldMkLst>
          <pc:docMk/>
          <pc:sldMk cId="0" sldId="467"/>
        </pc:sldMkLst>
        <pc:spChg chg="mod">
          <ac:chgData name="" userId="703d130f977c74e7" providerId="LiveId" clId="{3D278DAF-C8EB-4FEF-BCCA-CBE32CBBE162}" dt="2021-10-22T15:03:56.856" v="9749" actId="14100"/>
          <ac:spMkLst>
            <pc:docMk/>
            <pc:sldMk cId="0" sldId="467"/>
            <ac:spMk id="3" creationId="{3940C255-2435-447A-93BF-056A98B1B81A}"/>
          </ac:spMkLst>
        </pc:spChg>
        <pc:spChg chg="add mod">
          <ac:chgData name="" userId="703d130f977c74e7" providerId="LiveId" clId="{3D278DAF-C8EB-4FEF-BCCA-CBE32CBBE162}" dt="2021-10-22T15:03:14.431" v="9742" actId="20577"/>
          <ac:spMkLst>
            <pc:docMk/>
            <pc:sldMk cId="0" sldId="467"/>
            <ac:spMk id="5" creationId="{66BF8C6F-2D1F-46CE-ACCB-AB5CDAB604B4}"/>
          </ac:spMkLst>
        </pc:spChg>
        <pc:picChg chg="mod">
          <ac:chgData name="" userId="703d130f977c74e7" providerId="LiveId" clId="{3D278DAF-C8EB-4FEF-BCCA-CBE32CBBE162}" dt="2021-10-22T15:04:03.393" v="9750" actId="14100"/>
          <ac:picMkLst>
            <pc:docMk/>
            <pc:sldMk cId="0" sldId="467"/>
            <ac:picMk id="2" creationId="{425EB770-774A-4169-92A0-F911033D08A4}"/>
          </ac:picMkLst>
        </pc:picChg>
      </pc:sldChg>
      <pc:sldChg chg="addSp delSp modSp add del">
        <pc:chgData name="" userId="703d130f977c74e7" providerId="LiveId" clId="{3D278DAF-C8EB-4FEF-BCCA-CBE32CBBE162}" dt="2021-10-20T17:01:18.233" v="8425" actId="255"/>
        <pc:sldMkLst>
          <pc:docMk/>
          <pc:sldMk cId="1583594165" sldId="480"/>
        </pc:sldMkLst>
        <pc:spChg chg="add mod">
          <ac:chgData name="" userId="703d130f977c74e7" providerId="LiveId" clId="{3D278DAF-C8EB-4FEF-BCCA-CBE32CBBE162}" dt="2021-10-19T16:16:07.336" v="6781" actId="20577"/>
          <ac:spMkLst>
            <pc:docMk/>
            <pc:sldMk cId="1583594165" sldId="480"/>
            <ac:spMk id="2" creationId="{88A91953-D1BA-4573-841C-38834635B79C}"/>
          </ac:spMkLst>
        </pc:spChg>
        <pc:spChg chg="add del mod">
          <ac:chgData name="" userId="703d130f977c74e7" providerId="LiveId" clId="{3D278DAF-C8EB-4FEF-BCCA-CBE32CBBE162}" dt="2021-10-20T17:01:18.233" v="8425" actId="255"/>
          <ac:spMkLst>
            <pc:docMk/>
            <pc:sldMk cId="1583594165" sldId="480"/>
            <ac:spMk id="3" creationId="{1B81E25F-63D8-4424-BA6D-F72D3C8B9AB9}"/>
          </ac:spMkLst>
        </pc:spChg>
        <pc:picChg chg="del">
          <ac:chgData name="" userId="703d130f977c74e7" providerId="LiveId" clId="{3D278DAF-C8EB-4FEF-BCCA-CBE32CBBE162}" dt="2021-10-17T14:16:42.147" v="4502" actId="478"/>
          <ac:picMkLst>
            <pc:docMk/>
            <pc:sldMk cId="1583594165" sldId="480"/>
            <ac:picMk id="2" creationId="{FFEE46AA-42B5-4A9C-97DB-31710147CEFD}"/>
          </ac:picMkLst>
        </pc:picChg>
        <pc:picChg chg="add del mod">
          <ac:chgData name="" userId="703d130f977c74e7" providerId="LiveId" clId="{3D278DAF-C8EB-4FEF-BCCA-CBE32CBBE162}" dt="2021-10-19T16:23:37.676" v="6796" actId="478"/>
          <ac:picMkLst>
            <pc:docMk/>
            <pc:sldMk cId="1583594165" sldId="480"/>
            <ac:picMk id="5" creationId="{47A49D81-C170-4E28-A206-74109794FD2C}"/>
          </ac:picMkLst>
        </pc:picChg>
        <pc:picChg chg="add mod">
          <ac:chgData name="" userId="703d130f977c74e7" providerId="LiveId" clId="{3D278DAF-C8EB-4FEF-BCCA-CBE32CBBE162}" dt="2021-10-20T10:49:23.800" v="7382" actId="1076"/>
          <ac:picMkLst>
            <pc:docMk/>
            <pc:sldMk cId="1583594165" sldId="480"/>
            <ac:picMk id="5" creationId="{C0FB8DF7-6F9F-41B4-9E86-E7F8E41AACF5}"/>
          </ac:picMkLst>
        </pc:picChg>
        <pc:picChg chg="add del mod">
          <ac:chgData name="" userId="703d130f977c74e7" providerId="LiveId" clId="{3D278DAF-C8EB-4FEF-BCCA-CBE32CBBE162}" dt="2021-10-19T16:25:34.744" v="6808" actId="478"/>
          <ac:picMkLst>
            <pc:docMk/>
            <pc:sldMk cId="1583594165" sldId="480"/>
            <ac:picMk id="5" creationId="{D13EE8D3-C53E-4462-AF35-55C4D488BD6A}"/>
          </ac:picMkLst>
        </pc:picChg>
        <pc:picChg chg="add del mod">
          <ac:chgData name="" userId="703d130f977c74e7" providerId="LiveId" clId="{3D278DAF-C8EB-4FEF-BCCA-CBE32CBBE162}" dt="2021-10-20T10:49:10.977" v="7378" actId="478"/>
          <ac:picMkLst>
            <pc:docMk/>
            <pc:sldMk cId="1583594165" sldId="480"/>
            <ac:picMk id="6" creationId="{00C78D3D-C3E0-4474-A755-95358A1079AB}"/>
          </ac:picMkLst>
        </pc:picChg>
      </pc:sldChg>
      <pc:sldChg chg="modSp add">
        <pc:chgData name="" userId="703d130f977c74e7" providerId="LiveId" clId="{3D278DAF-C8EB-4FEF-BCCA-CBE32CBBE162}" dt="2021-10-19T16:03:54.783" v="6550" actId="313"/>
        <pc:sldMkLst>
          <pc:docMk/>
          <pc:sldMk cId="2504036930" sldId="493"/>
        </pc:sldMkLst>
        <pc:spChg chg="mod">
          <ac:chgData name="" userId="703d130f977c74e7" providerId="LiveId" clId="{3D278DAF-C8EB-4FEF-BCCA-CBE32CBBE162}" dt="2021-10-19T16:03:54.783" v="6550" actId="313"/>
          <ac:spMkLst>
            <pc:docMk/>
            <pc:sldMk cId="2504036930" sldId="493"/>
            <ac:spMk id="4" creationId="{9EACFB10-AC2D-40DF-84FD-76F1A9FF100E}"/>
          </ac:spMkLst>
        </pc:spChg>
      </pc:sldChg>
      <pc:sldChg chg="modSp add">
        <pc:chgData name="" userId="703d130f977c74e7" providerId="LiveId" clId="{3D278DAF-C8EB-4FEF-BCCA-CBE32CBBE162}" dt="2021-10-20T16:53:24.876" v="8405" actId="20577"/>
        <pc:sldMkLst>
          <pc:docMk/>
          <pc:sldMk cId="63307258" sldId="504"/>
        </pc:sldMkLst>
        <pc:spChg chg="mod">
          <ac:chgData name="" userId="703d130f977c74e7" providerId="LiveId" clId="{3D278DAF-C8EB-4FEF-BCCA-CBE32CBBE162}" dt="2021-10-20T16:53:24.876" v="8405" actId="20577"/>
          <ac:spMkLst>
            <pc:docMk/>
            <pc:sldMk cId="63307258" sldId="504"/>
            <ac:spMk id="2" creationId="{00000000-0000-0000-0000-000000000000}"/>
          </ac:spMkLst>
        </pc:spChg>
      </pc:sldChg>
      <pc:sldChg chg="addSp delSp modSp add">
        <pc:chgData name="" userId="703d130f977c74e7" providerId="LiveId" clId="{3D278DAF-C8EB-4FEF-BCCA-CBE32CBBE162}" dt="2021-10-20T17:11:48.709" v="8440" actId="313"/>
        <pc:sldMkLst>
          <pc:docMk/>
          <pc:sldMk cId="1568095518" sldId="515"/>
        </pc:sldMkLst>
        <pc:spChg chg="add del mod">
          <ac:chgData name="" userId="703d130f977c74e7" providerId="LiveId" clId="{3D278DAF-C8EB-4FEF-BCCA-CBE32CBBE162}" dt="2021-10-20T17:11:48.709" v="8440" actId="313"/>
          <ac:spMkLst>
            <pc:docMk/>
            <pc:sldMk cId="1568095518" sldId="515"/>
            <ac:spMk id="2" creationId="{5A8618E2-1E99-48CB-8220-73C38C01B7AD}"/>
          </ac:spMkLst>
        </pc:spChg>
        <pc:picChg chg="add del mod">
          <ac:chgData name="" userId="703d130f977c74e7" providerId="LiveId" clId="{3D278DAF-C8EB-4FEF-BCCA-CBE32CBBE162}" dt="2021-10-20T11:42:14.892" v="8022" actId="478"/>
          <ac:picMkLst>
            <pc:docMk/>
            <pc:sldMk cId="1568095518" sldId="515"/>
            <ac:picMk id="4" creationId="{322D7BAB-8CA4-4AAA-906A-89E3DD5A532B}"/>
          </ac:picMkLst>
        </pc:picChg>
        <pc:picChg chg="add mod">
          <ac:chgData name="" userId="703d130f977c74e7" providerId="LiveId" clId="{3D278DAF-C8EB-4FEF-BCCA-CBE32CBBE162}" dt="2021-10-20T11:42:30.922" v="8028" actId="14100"/>
          <ac:picMkLst>
            <pc:docMk/>
            <pc:sldMk cId="1568095518" sldId="515"/>
            <ac:picMk id="5" creationId="{00FA44FB-7C4E-42FB-B954-59AFAC7AFAEE}"/>
          </ac:picMkLst>
        </pc:picChg>
      </pc:sldChg>
      <pc:sldChg chg="addSp delSp modSp add">
        <pc:chgData name="" userId="703d130f977c74e7" providerId="LiveId" clId="{3D278DAF-C8EB-4FEF-BCCA-CBE32CBBE162}" dt="2021-10-22T12:14:47.286" v="8882" actId="20577"/>
        <pc:sldMkLst>
          <pc:docMk/>
          <pc:sldMk cId="3916152784" sldId="520"/>
        </pc:sldMkLst>
        <pc:spChg chg="mod">
          <ac:chgData name="" userId="703d130f977c74e7" providerId="LiveId" clId="{3D278DAF-C8EB-4FEF-BCCA-CBE32CBBE162}" dt="2021-10-22T12:14:47.286" v="8882" actId="20577"/>
          <ac:spMkLst>
            <pc:docMk/>
            <pc:sldMk cId="3916152784" sldId="520"/>
            <ac:spMk id="5" creationId="{FFA863D5-F861-4F4A-A927-2E03C7E70BA6}"/>
          </ac:spMkLst>
        </pc:spChg>
        <pc:spChg chg="mod">
          <ac:chgData name="" userId="703d130f977c74e7" providerId="LiveId" clId="{3D278DAF-C8EB-4FEF-BCCA-CBE32CBBE162}" dt="2021-10-21T21:10:23.995" v="8841" actId="14100"/>
          <ac:spMkLst>
            <pc:docMk/>
            <pc:sldMk cId="3916152784" sldId="520"/>
            <ac:spMk id="6" creationId="{68E55BCC-946C-45C3-BC12-0DC0E70967C8}"/>
          </ac:spMkLst>
        </pc:spChg>
        <pc:spChg chg="add del mod">
          <ac:chgData name="" userId="703d130f977c74e7" providerId="LiveId" clId="{3D278DAF-C8EB-4FEF-BCCA-CBE32CBBE162}" dt="2021-10-19T22:10:43.664" v="7377" actId="20577"/>
          <ac:spMkLst>
            <pc:docMk/>
            <pc:sldMk cId="3916152784" sldId="520"/>
            <ac:spMk id="7" creationId="{91B9E180-EEA0-4657-B159-74A908A25061}"/>
          </ac:spMkLst>
        </pc:spChg>
        <pc:picChg chg="del">
          <ac:chgData name="" userId="703d130f977c74e7" providerId="LiveId" clId="{3D278DAF-C8EB-4FEF-BCCA-CBE32CBBE162}" dt="2021-10-21T21:07:27.585" v="8836" actId="478"/>
          <ac:picMkLst>
            <pc:docMk/>
            <pc:sldMk cId="3916152784" sldId="520"/>
            <ac:picMk id="3" creationId="{08D4EE0E-72AA-434E-ABA2-7AE412EF1BF4}"/>
          </ac:picMkLst>
        </pc:picChg>
        <pc:picChg chg="mod">
          <ac:chgData name="" userId="703d130f977c74e7" providerId="LiveId" clId="{3D278DAF-C8EB-4FEF-BCCA-CBE32CBBE162}" dt="2021-10-19T22:07:26.667" v="7298" actId="1076"/>
          <ac:picMkLst>
            <pc:docMk/>
            <pc:sldMk cId="3916152784" sldId="520"/>
            <ac:picMk id="4" creationId="{711C3CE7-411A-4A7A-B2F6-156E7D761C2D}"/>
          </ac:picMkLst>
        </pc:picChg>
        <pc:picChg chg="add mod">
          <ac:chgData name="" userId="703d130f977c74e7" providerId="LiveId" clId="{3D278DAF-C8EB-4FEF-BCCA-CBE32CBBE162}" dt="2021-10-21T21:10:08.638" v="8839" actId="1076"/>
          <ac:picMkLst>
            <pc:docMk/>
            <pc:sldMk cId="3916152784" sldId="520"/>
            <ac:picMk id="8" creationId="{21FE164A-17A7-44BC-B9E3-7B4757762091}"/>
          </ac:picMkLst>
        </pc:picChg>
        <pc:picChg chg="add mod">
          <ac:chgData name="" userId="703d130f977c74e7" providerId="LiveId" clId="{3D278DAF-C8EB-4FEF-BCCA-CBE32CBBE162}" dt="2021-10-20T11:05:40.407" v="7391" actId="14100"/>
          <ac:picMkLst>
            <pc:docMk/>
            <pc:sldMk cId="3916152784" sldId="520"/>
            <ac:picMk id="9" creationId="{743CD364-2A41-4E68-82C0-EC67C678E997}"/>
          </ac:picMkLst>
        </pc:picChg>
      </pc:sldChg>
      <pc:sldChg chg="modSp add del">
        <pc:chgData name="" userId="703d130f977c74e7" providerId="LiveId" clId="{3D278DAF-C8EB-4FEF-BCCA-CBE32CBBE162}" dt="2021-10-22T14:59:03.121" v="9712" actId="2696"/>
        <pc:sldMkLst>
          <pc:docMk/>
          <pc:sldMk cId="745465343" sldId="523"/>
        </pc:sldMkLst>
        <pc:spChg chg="mod">
          <ac:chgData name="" userId="703d130f977c74e7" providerId="LiveId" clId="{3D278DAF-C8EB-4FEF-BCCA-CBE32CBBE162}" dt="2021-10-22T14:55:32.707" v="9526" actId="114"/>
          <ac:spMkLst>
            <pc:docMk/>
            <pc:sldMk cId="745465343" sldId="523"/>
            <ac:spMk id="3" creationId="{96975D67-7001-4520-8EB0-C6DE84A1D1AA}"/>
          </ac:spMkLst>
        </pc:spChg>
        <pc:spChg chg="mod">
          <ac:chgData name="" userId="703d130f977c74e7" providerId="LiveId" clId="{3D278DAF-C8EB-4FEF-BCCA-CBE32CBBE162}" dt="2021-10-22T14:58:15.461" v="9644" actId="14100"/>
          <ac:spMkLst>
            <pc:docMk/>
            <pc:sldMk cId="745465343" sldId="523"/>
            <ac:spMk id="5" creationId="{288FE6FE-061C-434E-AF79-04C1F8E645D2}"/>
          </ac:spMkLst>
        </pc:spChg>
        <pc:spChg chg="mod">
          <ac:chgData name="" userId="703d130f977c74e7" providerId="LiveId" clId="{3D278DAF-C8EB-4FEF-BCCA-CBE32CBBE162}" dt="2021-10-22T14:58:38.076" v="9711" actId="20577"/>
          <ac:spMkLst>
            <pc:docMk/>
            <pc:sldMk cId="745465343" sldId="523"/>
            <ac:spMk id="6" creationId="{881E2EC2-7EFE-43CD-BAA6-EFBDBCD10D3A}"/>
          </ac:spMkLst>
        </pc:spChg>
        <pc:picChg chg="mod">
          <ac:chgData name="" userId="703d130f977c74e7" providerId="LiveId" clId="{3D278DAF-C8EB-4FEF-BCCA-CBE32CBBE162}" dt="2021-10-22T14:58:11.492" v="9643" actId="1076"/>
          <ac:picMkLst>
            <pc:docMk/>
            <pc:sldMk cId="745465343" sldId="523"/>
            <ac:picMk id="2" creationId="{9270A47B-88F1-47C2-A761-ED588A14B89D}"/>
          </ac:picMkLst>
        </pc:picChg>
      </pc:sldChg>
      <pc:sldChg chg="add del">
        <pc:chgData name="" userId="703d130f977c74e7" providerId="LiveId" clId="{3D278DAF-C8EB-4FEF-BCCA-CBE32CBBE162}" dt="2021-10-22T12:21:25.774" v="8896" actId="2696"/>
        <pc:sldMkLst>
          <pc:docMk/>
          <pc:sldMk cId="2282247595" sldId="523"/>
        </pc:sldMkLst>
      </pc:sldChg>
      <pc:sldChg chg="modSp add">
        <pc:chgData name="" userId="703d130f977c74e7" providerId="LiveId" clId="{3D278DAF-C8EB-4FEF-BCCA-CBE32CBBE162}" dt="2021-10-22T15:01:12.516" v="9717" actId="114"/>
        <pc:sldMkLst>
          <pc:docMk/>
          <pc:sldMk cId="3499259422" sldId="523"/>
        </pc:sldMkLst>
        <pc:spChg chg="mod">
          <ac:chgData name="" userId="703d130f977c74e7" providerId="LiveId" clId="{3D278DAF-C8EB-4FEF-BCCA-CBE32CBBE162}" dt="2021-10-22T15:01:12.516" v="9717" actId="114"/>
          <ac:spMkLst>
            <pc:docMk/>
            <pc:sldMk cId="3499259422" sldId="523"/>
            <ac:spMk id="6" creationId="{881E2EC2-7EFE-43CD-BAA6-EFBDBCD10D3A}"/>
          </ac:spMkLst>
        </pc:spChg>
      </pc:sldChg>
      <pc:sldChg chg="add">
        <pc:chgData name="" userId="703d130f977c74e7" providerId="LiveId" clId="{3D278DAF-C8EB-4FEF-BCCA-CBE32CBBE162}" dt="2021-10-17T15:45:20.997" v="4512"/>
        <pc:sldMkLst>
          <pc:docMk/>
          <pc:sldMk cId="0" sldId="524"/>
        </pc:sldMkLst>
      </pc:sldChg>
      <pc:sldChg chg="modSp add">
        <pc:chgData name="" userId="703d130f977c74e7" providerId="LiveId" clId="{3D278DAF-C8EB-4FEF-BCCA-CBE32CBBE162}" dt="2021-10-17T16:37:56.527" v="4929" actId="255"/>
        <pc:sldMkLst>
          <pc:docMk/>
          <pc:sldMk cId="0" sldId="545"/>
        </pc:sldMkLst>
        <pc:spChg chg="mod">
          <ac:chgData name="" userId="703d130f977c74e7" providerId="LiveId" clId="{3D278DAF-C8EB-4FEF-BCCA-CBE32CBBE162}" dt="2021-10-17T16:37:56.527" v="4929" actId="255"/>
          <ac:spMkLst>
            <pc:docMk/>
            <pc:sldMk cId="0" sldId="545"/>
            <ac:spMk id="3" creationId="{5402AA33-82BE-489C-85DD-E17D1466BA37}"/>
          </ac:spMkLst>
        </pc:spChg>
        <pc:picChg chg="mod">
          <ac:chgData name="" userId="703d130f977c74e7" providerId="LiveId" clId="{3D278DAF-C8EB-4FEF-BCCA-CBE32CBBE162}" dt="2021-10-17T15:47:49.994" v="4521" actId="14100"/>
          <ac:picMkLst>
            <pc:docMk/>
            <pc:sldMk cId="0" sldId="545"/>
            <ac:picMk id="2" creationId="{2BEA58A3-04F9-4EB0-AFCD-51EE984EF52B}"/>
          </ac:picMkLst>
        </pc:picChg>
      </pc:sldChg>
      <pc:sldChg chg="add">
        <pc:chgData name="" userId="703d130f977c74e7" providerId="LiveId" clId="{3D278DAF-C8EB-4FEF-BCCA-CBE32CBBE162}" dt="2021-10-17T17:12:12.269" v="5383"/>
        <pc:sldMkLst>
          <pc:docMk/>
          <pc:sldMk cId="3081726995" sldId="546"/>
        </pc:sldMkLst>
      </pc:sldChg>
      <pc:sldChg chg="add">
        <pc:chgData name="" userId="703d130f977c74e7" providerId="LiveId" clId="{3D278DAF-C8EB-4FEF-BCCA-CBE32CBBE162}" dt="2021-10-15T17:38:34.236" v="4190"/>
        <pc:sldMkLst>
          <pc:docMk/>
          <pc:sldMk cId="873161085" sldId="548"/>
        </pc:sldMkLst>
      </pc:sldChg>
      <pc:sldChg chg="modSp add">
        <pc:chgData name="" userId="703d130f977c74e7" providerId="LiveId" clId="{3D278DAF-C8EB-4FEF-BCCA-CBE32CBBE162}" dt="2021-10-17T16:54:53.440" v="5364" actId="20577"/>
        <pc:sldMkLst>
          <pc:docMk/>
          <pc:sldMk cId="2930660904" sldId="567"/>
        </pc:sldMkLst>
        <pc:spChg chg="mod">
          <ac:chgData name="" userId="703d130f977c74e7" providerId="LiveId" clId="{3D278DAF-C8EB-4FEF-BCCA-CBE32CBBE162}" dt="2021-10-17T16:54:53.440" v="5364" actId="20577"/>
          <ac:spMkLst>
            <pc:docMk/>
            <pc:sldMk cId="2930660904" sldId="567"/>
            <ac:spMk id="3" creationId="{488F15FB-290A-4AB9-8B78-76B4A592E5C4}"/>
          </ac:spMkLst>
        </pc:spChg>
      </pc:sldChg>
      <pc:sldChg chg="add">
        <pc:chgData name="" userId="703d130f977c74e7" providerId="LiveId" clId="{3D278DAF-C8EB-4FEF-BCCA-CBE32CBBE162}" dt="2021-10-08T11:01:12.931" v="3038"/>
        <pc:sldMkLst>
          <pc:docMk/>
          <pc:sldMk cId="382635752" sldId="570"/>
        </pc:sldMkLst>
      </pc:sldChg>
      <pc:sldChg chg="modSp add">
        <pc:chgData name="" userId="703d130f977c74e7" providerId="LiveId" clId="{3D278DAF-C8EB-4FEF-BCCA-CBE32CBBE162}" dt="2021-10-19T21:41:05.706" v="6875" actId="20577"/>
        <pc:sldMkLst>
          <pc:docMk/>
          <pc:sldMk cId="1353874006" sldId="575"/>
        </pc:sldMkLst>
        <pc:spChg chg="mod">
          <ac:chgData name="" userId="703d130f977c74e7" providerId="LiveId" clId="{3D278DAF-C8EB-4FEF-BCCA-CBE32CBBE162}" dt="2021-10-19T21:41:05.706" v="6875" actId="20577"/>
          <ac:spMkLst>
            <pc:docMk/>
            <pc:sldMk cId="1353874006" sldId="575"/>
            <ac:spMk id="5" creationId="{44CD9689-A7C0-492C-A998-3B75A132534A}"/>
          </ac:spMkLst>
        </pc:spChg>
      </pc:sldChg>
      <pc:sldChg chg="modSp">
        <pc:chgData name="" userId="703d130f977c74e7" providerId="LiveId" clId="{3D278DAF-C8EB-4FEF-BCCA-CBE32CBBE162}" dt="2021-10-06T10:22:54.628" v="2938" actId="14100"/>
        <pc:sldMkLst>
          <pc:docMk/>
          <pc:sldMk cId="491443950" sldId="580"/>
        </pc:sldMkLst>
        <pc:spChg chg="mod">
          <ac:chgData name="" userId="703d130f977c74e7" providerId="LiveId" clId="{3D278DAF-C8EB-4FEF-BCCA-CBE32CBBE162}" dt="2021-10-06T10:22:54.628" v="2938" actId="14100"/>
          <ac:spMkLst>
            <pc:docMk/>
            <pc:sldMk cId="491443950" sldId="580"/>
            <ac:spMk id="10" creationId="{1E85369A-4387-4ABD-8A58-4502462CDF5B}"/>
          </ac:spMkLst>
        </pc:spChg>
      </pc:sldChg>
      <pc:sldChg chg="addSp delSp modSp add">
        <pc:chgData name="" userId="703d130f977c74e7" providerId="LiveId" clId="{3D278DAF-C8EB-4FEF-BCCA-CBE32CBBE162}" dt="2021-10-19T21:55:09.455" v="7159" actId="20577"/>
        <pc:sldMkLst>
          <pc:docMk/>
          <pc:sldMk cId="3958763158" sldId="588"/>
        </pc:sldMkLst>
        <pc:spChg chg="mod">
          <ac:chgData name="" userId="703d130f977c74e7" providerId="LiveId" clId="{3D278DAF-C8EB-4FEF-BCCA-CBE32CBBE162}" dt="2021-10-19T21:55:09.455" v="7159" actId="20577"/>
          <ac:spMkLst>
            <pc:docMk/>
            <pc:sldMk cId="3958763158" sldId="588"/>
            <ac:spMk id="4" creationId="{4BF3577B-B038-4600-B04F-FE549E7EF019}"/>
          </ac:spMkLst>
        </pc:spChg>
        <pc:picChg chg="del">
          <ac:chgData name="" userId="703d130f977c74e7" providerId="LiveId" clId="{3D278DAF-C8EB-4FEF-BCCA-CBE32CBBE162}" dt="2021-10-17T13:47:29.574" v="4476" actId="478"/>
          <ac:picMkLst>
            <pc:docMk/>
            <pc:sldMk cId="3958763158" sldId="588"/>
            <ac:picMk id="3" creationId="{22AFA4B8-D714-4A5F-8241-CE0BA73AACD7}"/>
          </ac:picMkLst>
        </pc:picChg>
        <pc:picChg chg="add mod">
          <ac:chgData name="" userId="703d130f977c74e7" providerId="LiveId" clId="{3D278DAF-C8EB-4FEF-BCCA-CBE32CBBE162}" dt="2021-10-17T13:47:51.220" v="4486" actId="14100"/>
          <ac:picMkLst>
            <pc:docMk/>
            <pc:sldMk cId="3958763158" sldId="588"/>
            <ac:picMk id="5" creationId="{BBD0E8EE-C8B5-4BB2-BC9A-FC85B3ED218C}"/>
          </ac:picMkLst>
        </pc:picChg>
      </pc:sldChg>
      <pc:sldChg chg="addSp delSp modSp add">
        <pc:chgData name="" userId="703d130f977c74e7" providerId="LiveId" clId="{3D278DAF-C8EB-4FEF-BCCA-CBE32CBBE162}" dt="2021-10-22T12:18:38.492" v="8894" actId="20577"/>
        <pc:sldMkLst>
          <pc:docMk/>
          <pc:sldMk cId="2841461272" sldId="589"/>
        </pc:sldMkLst>
        <pc:spChg chg="mod">
          <ac:chgData name="" userId="703d130f977c74e7" providerId="LiveId" clId="{3D278DAF-C8EB-4FEF-BCCA-CBE32CBBE162}" dt="2021-10-11T17:38:09.865" v="3445" actId="14100"/>
          <ac:spMkLst>
            <pc:docMk/>
            <pc:sldMk cId="2841461272" sldId="589"/>
            <ac:spMk id="3" creationId="{4844C146-9534-46EA-9639-3FC4DB2AE61A}"/>
          </ac:spMkLst>
        </pc:spChg>
        <pc:spChg chg="mod">
          <ac:chgData name="" userId="703d130f977c74e7" providerId="LiveId" clId="{3D278DAF-C8EB-4FEF-BCCA-CBE32CBBE162}" dt="2021-10-21T16:46:34.360" v="8716" actId="20577"/>
          <ac:spMkLst>
            <pc:docMk/>
            <pc:sldMk cId="2841461272" sldId="589"/>
            <ac:spMk id="4" creationId="{D437AF54-94AE-49AA-8D7A-112819132F4E}"/>
          </ac:spMkLst>
        </pc:spChg>
        <pc:spChg chg="add del mod">
          <ac:chgData name="" userId="703d130f977c74e7" providerId="LiveId" clId="{3D278DAF-C8EB-4FEF-BCCA-CBE32CBBE162}" dt="2021-10-21T16:46:15.914" v="8689" actId="767"/>
          <ac:spMkLst>
            <pc:docMk/>
            <pc:sldMk cId="2841461272" sldId="589"/>
            <ac:spMk id="5" creationId="{88D128E8-20E7-4B7B-AFEF-0AD2A45001D3}"/>
          </ac:spMkLst>
        </pc:spChg>
        <pc:spChg chg="add mod">
          <ac:chgData name="" userId="703d130f977c74e7" providerId="LiveId" clId="{3D278DAF-C8EB-4FEF-BCCA-CBE32CBBE162}" dt="2021-10-22T12:18:38.492" v="8894" actId="20577"/>
          <ac:spMkLst>
            <pc:docMk/>
            <pc:sldMk cId="2841461272" sldId="589"/>
            <ac:spMk id="6" creationId="{C38F8F01-8322-41CC-95B8-CC6FAD84BA2B}"/>
          </ac:spMkLst>
        </pc:spChg>
        <pc:picChg chg="mod">
          <ac:chgData name="" userId="703d130f977c74e7" providerId="LiveId" clId="{3D278DAF-C8EB-4FEF-BCCA-CBE32CBBE162}" dt="2021-10-11T17:38:52.304" v="3458" actId="14100"/>
          <ac:picMkLst>
            <pc:docMk/>
            <pc:sldMk cId="2841461272" sldId="589"/>
            <ac:picMk id="2" creationId="{AE50BFB3-9574-448A-A0EB-ED6659E51EAF}"/>
          </ac:picMkLst>
        </pc:picChg>
      </pc:sldChg>
      <pc:sldChg chg="modSp add">
        <pc:chgData name="" userId="703d130f977c74e7" providerId="LiveId" clId="{3D278DAF-C8EB-4FEF-BCCA-CBE32CBBE162}" dt="2021-10-20T17:10:27.159" v="8435" actId="113"/>
        <pc:sldMkLst>
          <pc:docMk/>
          <pc:sldMk cId="368123375" sldId="590"/>
        </pc:sldMkLst>
        <pc:spChg chg="mod">
          <ac:chgData name="" userId="703d130f977c74e7" providerId="LiveId" clId="{3D278DAF-C8EB-4FEF-BCCA-CBE32CBBE162}" dt="2021-10-20T17:10:27.159" v="8435" actId="113"/>
          <ac:spMkLst>
            <pc:docMk/>
            <pc:sldMk cId="368123375" sldId="590"/>
            <ac:spMk id="3" creationId="{1915D30F-5BAA-4F4C-B751-32CA7C9578B4}"/>
          </ac:spMkLst>
        </pc:spChg>
      </pc:sldChg>
      <pc:sldChg chg="addSp delSp modSp">
        <pc:chgData name="" userId="703d130f977c74e7" providerId="LiveId" clId="{3D278DAF-C8EB-4FEF-BCCA-CBE32CBBE162}" dt="2021-09-23T22:04:49.318" v="1759" actId="1076"/>
        <pc:sldMkLst>
          <pc:docMk/>
          <pc:sldMk cId="3714171965" sldId="593"/>
        </pc:sldMkLst>
        <pc:spChg chg="add mod">
          <ac:chgData name="" userId="703d130f977c74e7" providerId="LiveId" clId="{3D278DAF-C8EB-4FEF-BCCA-CBE32CBBE162}" dt="2021-09-23T21:34:11.469" v="1034" actId="114"/>
          <ac:spMkLst>
            <pc:docMk/>
            <pc:sldMk cId="3714171965" sldId="593"/>
            <ac:spMk id="2" creationId="{75E4A77F-24FE-45E9-826E-C8F32A51A5FB}"/>
          </ac:spMkLst>
        </pc:spChg>
        <pc:spChg chg="add mod">
          <ac:chgData name="" userId="703d130f977c74e7" providerId="LiveId" clId="{3D278DAF-C8EB-4FEF-BCCA-CBE32CBBE162}" dt="2021-09-23T21:56:31.570" v="1757" actId="14100"/>
          <ac:spMkLst>
            <pc:docMk/>
            <pc:sldMk cId="3714171965" sldId="593"/>
            <ac:spMk id="5" creationId="{EB4F6C75-5E47-4CDD-A20C-620DBE28FE5C}"/>
          </ac:spMkLst>
        </pc:spChg>
        <pc:picChg chg="del mod">
          <ac:chgData name="" userId="703d130f977c74e7" providerId="LiveId" clId="{3D278DAF-C8EB-4FEF-BCCA-CBE32CBBE162}" dt="2021-09-23T21:45:12.201" v="1509" actId="478"/>
          <ac:picMkLst>
            <pc:docMk/>
            <pc:sldMk cId="3714171965" sldId="593"/>
            <ac:picMk id="3" creationId="{903F7871-9C8E-4E06-B615-DBFFBE342B69}"/>
          </ac:picMkLst>
        </pc:picChg>
        <pc:picChg chg="mod">
          <ac:chgData name="" userId="703d130f977c74e7" providerId="LiveId" clId="{3D278DAF-C8EB-4FEF-BCCA-CBE32CBBE162}" dt="2021-09-23T21:29:08.651" v="765" actId="1076"/>
          <ac:picMkLst>
            <pc:docMk/>
            <pc:sldMk cId="3714171965" sldId="593"/>
            <ac:picMk id="4" creationId="{835895EF-9105-46D6-87CE-48F4326DB3F1}"/>
          </ac:picMkLst>
        </pc:picChg>
        <pc:picChg chg="add mod">
          <ac:chgData name="" userId="703d130f977c74e7" providerId="LiveId" clId="{3D278DAF-C8EB-4FEF-BCCA-CBE32CBBE162}" dt="2021-09-23T22:04:49.318" v="1759" actId="1076"/>
          <ac:picMkLst>
            <pc:docMk/>
            <pc:sldMk cId="3714171965" sldId="593"/>
            <ac:picMk id="6" creationId="{95F4AEBB-FBAC-43B0-B05D-8D22AB970CE4}"/>
          </ac:picMkLst>
        </pc:picChg>
      </pc:sldChg>
      <pc:sldChg chg="addSp delSp modSp add">
        <pc:chgData name="" userId="703d130f977c74e7" providerId="LiveId" clId="{3D278DAF-C8EB-4FEF-BCCA-CBE32CBBE162}" dt="2021-10-19T21:57:39.734" v="7218" actId="20577"/>
        <pc:sldMkLst>
          <pc:docMk/>
          <pc:sldMk cId="2814720074" sldId="595"/>
        </pc:sldMkLst>
        <pc:spChg chg="add mod">
          <ac:chgData name="" userId="703d130f977c74e7" providerId="LiveId" clId="{3D278DAF-C8EB-4FEF-BCCA-CBE32CBBE162}" dt="2021-10-19T21:57:39.734" v="7218" actId="20577"/>
          <ac:spMkLst>
            <pc:docMk/>
            <pc:sldMk cId="2814720074" sldId="595"/>
            <ac:spMk id="2" creationId="{75685AC9-0681-4ED5-8213-8D25612D7BA6}"/>
          </ac:spMkLst>
        </pc:spChg>
        <pc:spChg chg="add mod">
          <ac:chgData name="" userId="703d130f977c74e7" providerId="LiveId" clId="{3D278DAF-C8EB-4FEF-BCCA-CBE32CBBE162}" dt="2021-10-12T09:26:46.010" v="3725" actId="14100"/>
          <ac:spMkLst>
            <pc:docMk/>
            <pc:sldMk cId="2814720074" sldId="595"/>
            <ac:spMk id="7" creationId="{E412A955-041C-4467-83FB-A646359F9C1F}"/>
          </ac:spMkLst>
        </pc:spChg>
        <pc:picChg chg="add mod">
          <ac:chgData name="" userId="703d130f977c74e7" providerId="LiveId" clId="{3D278DAF-C8EB-4FEF-BCCA-CBE32CBBE162}" dt="2021-09-23T22:24:12.736" v="1778" actId="1076"/>
          <ac:picMkLst>
            <pc:docMk/>
            <pc:sldMk cId="2814720074" sldId="595"/>
            <ac:picMk id="3" creationId="{03A102E3-D30A-4AB5-85FD-DF19B1D1B66F}"/>
          </ac:picMkLst>
        </pc:picChg>
        <pc:picChg chg="add mod">
          <ac:chgData name="" userId="703d130f977c74e7" providerId="LiveId" clId="{3D278DAF-C8EB-4FEF-BCCA-CBE32CBBE162}" dt="2021-09-23T22:27:04.446" v="1798" actId="1076"/>
          <ac:picMkLst>
            <pc:docMk/>
            <pc:sldMk cId="2814720074" sldId="595"/>
            <ac:picMk id="4" creationId="{3361D177-AFD0-4D3B-8DA3-E56D0F924615}"/>
          </ac:picMkLst>
        </pc:picChg>
        <pc:picChg chg="add mod">
          <ac:chgData name="" userId="703d130f977c74e7" providerId="LiveId" clId="{3D278DAF-C8EB-4FEF-BCCA-CBE32CBBE162}" dt="2021-09-23T22:24:15.500" v="1779" actId="1076"/>
          <ac:picMkLst>
            <pc:docMk/>
            <pc:sldMk cId="2814720074" sldId="595"/>
            <ac:picMk id="5" creationId="{32333355-41C7-4FF0-8BBC-8E26CCE81357}"/>
          </ac:picMkLst>
        </pc:picChg>
        <pc:picChg chg="add mod">
          <ac:chgData name="" userId="703d130f977c74e7" providerId="LiveId" clId="{3D278DAF-C8EB-4FEF-BCCA-CBE32CBBE162}" dt="2021-09-23T22:37:19.300" v="2347" actId="1076"/>
          <ac:picMkLst>
            <pc:docMk/>
            <pc:sldMk cId="2814720074" sldId="595"/>
            <ac:picMk id="6" creationId="{0936C8A4-71C3-484D-910A-22289EA62EEA}"/>
          </ac:picMkLst>
        </pc:picChg>
        <pc:picChg chg="add del mod">
          <ac:chgData name="" userId="703d130f977c74e7" providerId="LiveId" clId="{3D278DAF-C8EB-4FEF-BCCA-CBE32CBBE162}" dt="2021-09-23T22:26:03.162" v="1782" actId="478"/>
          <ac:picMkLst>
            <pc:docMk/>
            <pc:sldMk cId="2814720074" sldId="595"/>
            <ac:picMk id="7" creationId="{12AB424C-69F7-4FAB-80FB-C28D39A7A89C}"/>
          </ac:picMkLst>
        </pc:picChg>
        <pc:picChg chg="add mod">
          <ac:chgData name="" userId="703d130f977c74e7" providerId="LiveId" clId="{3D278DAF-C8EB-4FEF-BCCA-CBE32CBBE162}" dt="2021-09-23T22:39:12.123" v="2507" actId="1076"/>
          <ac:picMkLst>
            <pc:docMk/>
            <pc:sldMk cId="2814720074" sldId="595"/>
            <ac:picMk id="8" creationId="{6443FAC4-E750-4A7E-9848-DD746C8756E7}"/>
          </ac:picMkLst>
        </pc:picChg>
        <pc:picChg chg="add mod">
          <ac:chgData name="" userId="703d130f977c74e7" providerId="LiveId" clId="{3D278DAF-C8EB-4FEF-BCCA-CBE32CBBE162}" dt="2021-09-23T22:26:20.894" v="1788" actId="14100"/>
          <ac:picMkLst>
            <pc:docMk/>
            <pc:sldMk cId="2814720074" sldId="595"/>
            <ac:picMk id="9" creationId="{74619946-7CDD-4B94-85B2-298734F9489A}"/>
          </ac:picMkLst>
        </pc:picChg>
      </pc:sldChg>
      <pc:sldChg chg="add">
        <pc:chgData name="" userId="703d130f977c74e7" providerId="LiveId" clId="{3D278DAF-C8EB-4FEF-BCCA-CBE32CBBE162}" dt="2021-10-16T19:53:21.849" v="4332"/>
        <pc:sldMkLst>
          <pc:docMk/>
          <pc:sldMk cId="648232776" sldId="596"/>
        </pc:sldMkLst>
      </pc:sldChg>
      <pc:sldChg chg="add">
        <pc:chgData name="" userId="703d130f977c74e7" providerId="LiveId" clId="{3D278DAF-C8EB-4FEF-BCCA-CBE32CBBE162}" dt="2021-10-16T20:33:05.224" v="4422"/>
        <pc:sldMkLst>
          <pc:docMk/>
          <pc:sldMk cId="3694265691" sldId="604"/>
        </pc:sldMkLst>
      </pc:sldChg>
      <pc:sldChg chg="add">
        <pc:chgData name="" userId="703d130f977c74e7" providerId="LiveId" clId="{3D278DAF-C8EB-4FEF-BCCA-CBE32CBBE162}" dt="2021-10-06T11:27:13.523" v="2957"/>
        <pc:sldMkLst>
          <pc:docMk/>
          <pc:sldMk cId="0" sldId="605"/>
        </pc:sldMkLst>
      </pc:sldChg>
      <pc:sldChg chg="add">
        <pc:chgData name="" userId="703d130f977c74e7" providerId="LiveId" clId="{3D278DAF-C8EB-4FEF-BCCA-CBE32CBBE162}" dt="2021-10-16T20:32:21.293" v="4418"/>
        <pc:sldMkLst>
          <pc:docMk/>
          <pc:sldMk cId="432184888" sldId="607"/>
        </pc:sldMkLst>
      </pc:sldChg>
      <pc:sldChg chg="add">
        <pc:chgData name="" userId="703d130f977c74e7" providerId="LiveId" clId="{3D278DAF-C8EB-4FEF-BCCA-CBE32CBBE162}" dt="2021-10-08T11:05:11.300" v="3051"/>
        <pc:sldMkLst>
          <pc:docMk/>
          <pc:sldMk cId="1849574281" sldId="608"/>
        </pc:sldMkLst>
      </pc:sldChg>
      <pc:sldChg chg="add">
        <pc:chgData name="" userId="703d130f977c74e7" providerId="LiveId" clId="{3D278DAF-C8EB-4FEF-BCCA-CBE32CBBE162}" dt="2021-10-19T21:42:04.398" v="6877"/>
        <pc:sldMkLst>
          <pc:docMk/>
          <pc:sldMk cId="1443428533" sldId="611"/>
        </pc:sldMkLst>
      </pc:sldChg>
      <pc:sldChg chg="add">
        <pc:chgData name="" userId="703d130f977c74e7" providerId="LiveId" clId="{3D278DAF-C8EB-4FEF-BCCA-CBE32CBBE162}" dt="2021-10-16T20:30:12.275" v="4411"/>
        <pc:sldMkLst>
          <pc:docMk/>
          <pc:sldMk cId="1378179392" sldId="612"/>
        </pc:sldMkLst>
        <pc:picChg chg="mod">
          <ac:chgData name="" userId="703d130f977c74e7" providerId="LiveId" clId="{3D278DAF-C8EB-4FEF-BCCA-CBE32CBBE162}" dt="2021-10-13T16:40:52.863" v="3891" actId="14100"/>
          <ac:picMkLst>
            <pc:docMk/>
            <pc:sldMk cId="1378179392" sldId="612"/>
            <ac:picMk id="2" creationId="{C52C7B22-04EE-41E4-9BB5-90BCE0C0F5EF}"/>
          </ac:picMkLst>
        </pc:picChg>
      </pc:sldChg>
      <pc:sldChg chg="add">
        <pc:chgData name="" userId="703d130f977c74e7" providerId="LiveId" clId="{3D278DAF-C8EB-4FEF-BCCA-CBE32CBBE162}" dt="2021-10-14T17:22:59.256" v="3950"/>
        <pc:sldMkLst>
          <pc:docMk/>
          <pc:sldMk cId="2406381017" sldId="616"/>
        </pc:sldMkLst>
      </pc:sldChg>
      <pc:sldChg chg="addSp modSp add del">
        <pc:chgData name="" userId="703d130f977c74e7" providerId="LiveId" clId="{3D278DAF-C8EB-4FEF-BCCA-CBE32CBBE162}" dt="2021-10-17T16:39:09.458" v="4931" actId="1076"/>
        <pc:sldMkLst>
          <pc:docMk/>
          <pc:sldMk cId="2210225197" sldId="617"/>
        </pc:sldMkLst>
        <pc:spChg chg="mod">
          <ac:chgData name="" userId="703d130f977c74e7" providerId="LiveId" clId="{3D278DAF-C8EB-4FEF-BCCA-CBE32CBBE162}" dt="2021-10-14T17:45:45.234" v="4049" actId="27636"/>
          <ac:spMkLst>
            <pc:docMk/>
            <pc:sldMk cId="2210225197" sldId="617"/>
            <ac:spMk id="2" creationId="{E276E425-25BC-4DD0-8A01-33F7FBEA51FD}"/>
          </ac:spMkLst>
        </pc:spChg>
        <pc:spChg chg="mod">
          <ac:chgData name="" userId="703d130f977c74e7" providerId="LiveId" clId="{3D278DAF-C8EB-4FEF-BCCA-CBE32CBBE162}" dt="2021-10-14T17:45:33.468" v="4046" actId="20577"/>
          <ac:spMkLst>
            <pc:docMk/>
            <pc:sldMk cId="2210225197" sldId="617"/>
            <ac:spMk id="3" creationId="{E6A8C6C1-B60D-4556-ABD2-1C96D29B36A8}"/>
          </ac:spMkLst>
        </pc:spChg>
        <pc:picChg chg="mod">
          <ac:chgData name="" userId="703d130f977c74e7" providerId="LiveId" clId="{3D278DAF-C8EB-4FEF-BCCA-CBE32CBBE162}" dt="2021-10-14T17:44:33.343" v="4038" actId="1076"/>
          <ac:picMkLst>
            <pc:docMk/>
            <pc:sldMk cId="2210225197" sldId="617"/>
            <ac:picMk id="4" creationId="{3F2F8C8B-2E0B-41BD-95F9-D87E3C26DA71}"/>
          </ac:picMkLst>
        </pc:picChg>
        <pc:picChg chg="mod">
          <ac:chgData name="" userId="703d130f977c74e7" providerId="LiveId" clId="{3D278DAF-C8EB-4FEF-BCCA-CBE32CBBE162}" dt="2021-10-14T17:45:36.588" v="4047" actId="1076"/>
          <ac:picMkLst>
            <pc:docMk/>
            <pc:sldMk cId="2210225197" sldId="617"/>
            <ac:picMk id="5" creationId="{5F23D903-5740-46C3-BF12-0E3716B8C533}"/>
          </ac:picMkLst>
        </pc:picChg>
        <pc:picChg chg="add mod">
          <ac:chgData name="" userId="703d130f977c74e7" providerId="LiveId" clId="{3D278DAF-C8EB-4FEF-BCCA-CBE32CBBE162}" dt="2021-10-17T16:39:09.458" v="4931" actId="1076"/>
          <ac:picMkLst>
            <pc:docMk/>
            <pc:sldMk cId="2210225197" sldId="617"/>
            <ac:picMk id="7" creationId="{87123024-5FC5-4442-A0B0-FDB34E07F183}"/>
          </ac:picMkLst>
        </pc:picChg>
      </pc:sldChg>
      <pc:sldChg chg="add">
        <pc:chgData name="" userId="703d130f977c74e7" providerId="LiveId" clId="{3D278DAF-C8EB-4FEF-BCCA-CBE32CBBE162}" dt="2021-10-15T16:53:11.813" v="4162"/>
        <pc:sldMkLst>
          <pc:docMk/>
          <pc:sldMk cId="3141675709" sldId="618"/>
        </pc:sldMkLst>
      </pc:sldChg>
      <pc:sldChg chg="addSp delSp modSp add">
        <pc:chgData name="" userId="703d130f977c74e7" providerId="LiveId" clId="{3D278DAF-C8EB-4FEF-BCCA-CBE32CBBE162}" dt="2021-10-22T12:19:24.857" v="8895" actId="255"/>
        <pc:sldMkLst>
          <pc:docMk/>
          <pc:sldMk cId="939259953" sldId="619"/>
        </pc:sldMkLst>
        <pc:spChg chg="mod">
          <ac:chgData name="" userId="703d130f977c74e7" providerId="LiveId" clId="{3D278DAF-C8EB-4FEF-BCCA-CBE32CBBE162}" dt="2021-10-19T21:53:35.588" v="7156" actId="20577"/>
          <ac:spMkLst>
            <pc:docMk/>
            <pc:sldMk cId="939259953" sldId="619"/>
            <ac:spMk id="4" creationId="{1733C5E9-0AEE-4E3C-9A4E-9F359E12EEE3}"/>
          </ac:spMkLst>
        </pc:spChg>
        <pc:spChg chg="add del mod">
          <ac:chgData name="" userId="703d130f977c74e7" providerId="LiveId" clId="{3D278DAF-C8EB-4FEF-BCCA-CBE32CBBE162}" dt="2021-10-19T21:46:37.959" v="6884"/>
          <ac:spMkLst>
            <pc:docMk/>
            <pc:sldMk cId="939259953" sldId="619"/>
            <ac:spMk id="5" creationId="{B5494F96-C6DC-474E-85A7-AA0EDE5F98EE}"/>
          </ac:spMkLst>
        </pc:spChg>
        <pc:spChg chg="add del mod">
          <ac:chgData name="" userId="703d130f977c74e7" providerId="LiveId" clId="{3D278DAF-C8EB-4FEF-BCCA-CBE32CBBE162}" dt="2021-10-20T11:13:25.883" v="7397"/>
          <ac:spMkLst>
            <pc:docMk/>
            <pc:sldMk cId="939259953" sldId="619"/>
            <ac:spMk id="6" creationId="{439B7C87-9E43-409B-AEE5-E2E64BA154E1}"/>
          </ac:spMkLst>
        </pc:spChg>
        <pc:spChg chg="add del mod">
          <ac:chgData name="" userId="703d130f977c74e7" providerId="LiveId" clId="{3D278DAF-C8EB-4FEF-BCCA-CBE32CBBE162}" dt="2021-10-19T21:50:27.687" v="6995" actId="478"/>
          <ac:spMkLst>
            <pc:docMk/>
            <pc:sldMk cId="939259953" sldId="619"/>
            <ac:spMk id="6" creationId="{94A65F50-F3C8-43A3-A30D-877225756880}"/>
          </ac:spMkLst>
        </pc:spChg>
        <pc:spChg chg="add mod">
          <ac:chgData name="" userId="703d130f977c74e7" providerId="LiveId" clId="{3D278DAF-C8EB-4FEF-BCCA-CBE32CBBE162}" dt="2021-10-22T12:19:24.857" v="8895" actId="255"/>
          <ac:spMkLst>
            <pc:docMk/>
            <pc:sldMk cId="939259953" sldId="619"/>
            <ac:spMk id="7" creationId="{FAB177DC-518A-439B-A272-BDE046E9382E}"/>
          </ac:spMkLst>
        </pc:spChg>
        <pc:picChg chg="del mod">
          <ac:chgData name="" userId="703d130f977c74e7" providerId="LiveId" clId="{3D278DAF-C8EB-4FEF-BCCA-CBE32CBBE162}" dt="2021-10-20T11:13:21.507" v="7396" actId="478"/>
          <ac:picMkLst>
            <pc:docMk/>
            <pc:sldMk cId="939259953" sldId="619"/>
            <ac:picMk id="3" creationId="{D9BC96E1-F3DB-4D4A-B47C-DFA411E74ABF}"/>
          </ac:picMkLst>
        </pc:picChg>
        <pc:picChg chg="add mod">
          <ac:chgData name="" userId="703d130f977c74e7" providerId="LiveId" clId="{3D278DAF-C8EB-4FEF-BCCA-CBE32CBBE162}" dt="2021-10-20T11:18:15.105" v="7406" actId="14100"/>
          <ac:picMkLst>
            <pc:docMk/>
            <pc:sldMk cId="939259953" sldId="619"/>
            <ac:picMk id="8" creationId="{46A26C4A-112E-48FF-A6E0-FC9DD546BB9B}"/>
          </ac:picMkLst>
        </pc:picChg>
      </pc:sldChg>
      <pc:sldChg chg="modSp add">
        <pc:chgData name="" userId="703d130f977c74e7" providerId="LiveId" clId="{3D278DAF-C8EB-4FEF-BCCA-CBE32CBBE162}" dt="2021-10-14T17:37:52.258" v="4025" actId="113"/>
        <pc:sldMkLst>
          <pc:docMk/>
          <pc:sldMk cId="0" sldId="620"/>
        </pc:sldMkLst>
        <pc:spChg chg="mod">
          <ac:chgData name="" userId="703d130f977c74e7" providerId="LiveId" clId="{3D278DAF-C8EB-4FEF-BCCA-CBE32CBBE162}" dt="2021-10-14T17:37:52.258" v="4025" actId="113"/>
          <ac:spMkLst>
            <pc:docMk/>
            <pc:sldMk cId="0" sldId="620"/>
            <ac:spMk id="2" creationId="{CE963F77-2C21-4E09-9119-5D14B048D7F4}"/>
          </ac:spMkLst>
        </pc:spChg>
      </pc:sldChg>
      <pc:sldChg chg="modSp add">
        <pc:chgData name="" userId="703d130f977c74e7" providerId="LiveId" clId="{3D278DAF-C8EB-4FEF-BCCA-CBE32CBBE162}" dt="2021-10-17T16:56:50.452" v="5370" actId="207"/>
        <pc:sldMkLst>
          <pc:docMk/>
          <pc:sldMk cId="0" sldId="627"/>
        </pc:sldMkLst>
        <pc:spChg chg="mod">
          <ac:chgData name="" userId="703d130f977c74e7" providerId="LiveId" clId="{3D278DAF-C8EB-4FEF-BCCA-CBE32CBBE162}" dt="2021-10-17T16:56:50.452" v="5370" actId="207"/>
          <ac:spMkLst>
            <pc:docMk/>
            <pc:sldMk cId="0" sldId="627"/>
            <ac:spMk id="6" creationId="{36FB23BE-07BC-4F93-9DDB-B14C82527CAB}"/>
          </ac:spMkLst>
        </pc:spChg>
        <pc:picChg chg="mod">
          <ac:chgData name="" userId="703d130f977c74e7" providerId="LiveId" clId="{3D278DAF-C8EB-4FEF-BCCA-CBE32CBBE162}" dt="2021-10-17T15:59:44.498" v="4548" actId="14100"/>
          <ac:picMkLst>
            <pc:docMk/>
            <pc:sldMk cId="0" sldId="627"/>
            <ac:picMk id="2" creationId="{E11ACD07-9B17-44B7-AFC7-C767244B40C7}"/>
          </ac:picMkLst>
        </pc:picChg>
      </pc:sldChg>
      <pc:sldChg chg="modSp add">
        <pc:chgData name="" userId="703d130f977c74e7" providerId="LiveId" clId="{3D278DAF-C8EB-4FEF-BCCA-CBE32CBBE162}" dt="2021-10-19T15:22:13.577" v="5674" actId="14100"/>
        <pc:sldMkLst>
          <pc:docMk/>
          <pc:sldMk cId="0" sldId="628"/>
        </pc:sldMkLst>
        <pc:spChg chg="mod">
          <ac:chgData name="" userId="703d130f977c74e7" providerId="LiveId" clId="{3D278DAF-C8EB-4FEF-BCCA-CBE32CBBE162}" dt="2021-10-19T15:22:13.577" v="5674" actId="14100"/>
          <ac:spMkLst>
            <pc:docMk/>
            <pc:sldMk cId="0" sldId="628"/>
            <ac:spMk id="4" creationId="{4D1755B7-6E3B-4866-AA0E-66A468CB4F35}"/>
          </ac:spMkLst>
        </pc:spChg>
      </pc:sldChg>
      <pc:sldChg chg="modSp add">
        <pc:chgData name="" userId="703d130f977c74e7" providerId="LiveId" clId="{3D278DAF-C8EB-4FEF-BCCA-CBE32CBBE162}" dt="2021-10-17T16:28:52.550" v="4577" actId="1076"/>
        <pc:sldMkLst>
          <pc:docMk/>
          <pc:sldMk cId="0" sldId="629"/>
        </pc:sldMkLst>
        <pc:picChg chg="mod">
          <ac:chgData name="" userId="703d130f977c74e7" providerId="LiveId" clId="{3D278DAF-C8EB-4FEF-BCCA-CBE32CBBE162}" dt="2021-10-17T16:28:52.550" v="4577" actId="1076"/>
          <ac:picMkLst>
            <pc:docMk/>
            <pc:sldMk cId="0" sldId="629"/>
            <ac:picMk id="2" creationId="{E3D0896D-6665-427E-A469-3ADC39853962}"/>
          </ac:picMkLst>
        </pc:picChg>
      </pc:sldChg>
      <pc:sldChg chg="addSp modSp add">
        <pc:chgData name="" userId="703d130f977c74e7" providerId="LiveId" clId="{3D278DAF-C8EB-4FEF-BCCA-CBE32CBBE162}" dt="2021-10-17T16:44:16.134" v="5223" actId="20577"/>
        <pc:sldMkLst>
          <pc:docMk/>
          <pc:sldMk cId="3276074184" sldId="631"/>
        </pc:sldMkLst>
        <pc:spChg chg="mod">
          <ac:chgData name="" userId="703d130f977c74e7" providerId="LiveId" clId="{3D278DAF-C8EB-4FEF-BCCA-CBE32CBBE162}" dt="2021-10-17T16:44:16.134" v="5223" actId="20577"/>
          <ac:spMkLst>
            <pc:docMk/>
            <pc:sldMk cId="3276074184" sldId="631"/>
            <ac:spMk id="2" creationId="{636A0171-8DBF-45F0-A8BE-B5E358DD7CA9}"/>
          </ac:spMkLst>
        </pc:spChg>
        <pc:spChg chg="add mod">
          <ac:chgData name="" userId="703d130f977c74e7" providerId="LiveId" clId="{3D278DAF-C8EB-4FEF-BCCA-CBE32CBBE162}" dt="2021-10-17T16:41:34.261" v="4962" actId="20577"/>
          <ac:spMkLst>
            <pc:docMk/>
            <pc:sldMk cId="3276074184" sldId="631"/>
            <ac:spMk id="3" creationId="{5E699D3A-C365-4B96-8211-D8E502D77570}"/>
          </ac:spMkLst>
        </pc:spChg>
      </pc:sldChg>
      <pc:sldChg chg="addSp delSp modSp add del">
        <pc:chgData name="" userId="703d130f977c74e7" providerId="LiveId" clId="{3D278DAF-C8EB-4FEF-BCCA-CBE32CBBE162}" dt="2021-10-22T15:24:00.513" v="9778" actId="2696"/>
        <pc:sldMkLst>
          <pc:docMk/>
          <pc:sldMk cId="0" sldId="632"/>
        </pc:sldMkLst>
        <pc:spChg chg="add del mod">
          <ac:chgData name="" userId="703d130f977c74e7" providerId="LiveId" clId="{3D278DAF-C8EB-4FEF-BCCA-CBE32CBBE162}" dt="2021-10-22T15:19:21.608" v="9774" actId="1076"/>
          <ac:spMkLst>
            <pc:docMk/>
            <pc:sldMk cId="0" sldId="632"/>
            <ac:spMk id="3" creationId="{12C11861-98D3-4B67-AAD0-D8CBB11022D8}"/>
          </ac:spMkLst>
        </pc:spChg>
        <pc:spChg chg="mod">
          <ac:chgData name="" userId="703d130f977c74e7" providerId="LiveId" clId="{3D278DAF-C8EB-4FEF-BCCA-CBE32CBBE162}" dt="2021-10-22T15:19:21.031" v="9773" actId="14100"/>
          <ac:spMkLst>
            <pc:docMk/>
            <pc:sldMk cId="0" sldId="632"/>
            <ac:spMk id="5" creationId="{4DAC663F-887C-44A4-991E-9BAA4C10858C}"/>
          </ac:spMkLst>
        </pc:spChg>
        <pc:picChg chg="add del mod">
          <ac:chgData name="" userId="703d130f977c74e7" providerId="LiveId" clId="{3D278DAF-C8EB-4FEF-BCCA-CBE32CBBE162}" dt="2021-10-22T15:17:54.853" v="9758"/>
          <ac:picMkLst>
            <pc:docMk/>
            <pc:sldMk cId="0" sldId="632"/>
            <ac:picMk id="7" creationId="{A9B5F54A-082E-42D1-A197-ACD3FC694E70}"/>
          </ac:picMkLst>
        </pc:picChg>
        <pc:picChg chg="add del mod">
          <ac:chgData name="" userId="703d130f977c74e7" providerId="LiveId" clId="{3D278DAF-C8EB-4FEF-BCCA-CBE32CBBE162}" dt="2021-10-22T15:19:18.373" v="9772"/>
          <ac:picMkLst>
            <pc:docMk/>
            <pc:sldMk cId="0" sldId="632"/>
            <ac:picMk id="9" creationId="{B2AFC01F-E778-44E9-BBF1-5ECF5D76714C}"/>
          </ac:picMkLst>
        </pc:picChg>
        <pc:picChg chg="add del mod">
          <ac:chgData name="" userId="703d130f977c74e7" providerId="LiveId" clId="{3D278DAF-C8EB-4FEF-BCCA-CBE32CBBE162}" dt="2021-10-22T15:19:17.829" v="9771"/>
          <ac:picMkLst>
            <pc:docMk/>
            <pc:sldMk cId="0" sldId="632"/>
            <ac:picMk id="11" creationId="{E406F7FA-97F0-412A-98B5-349F953ED03C}"/>
          </ac:picMkLst>
        </pc:picChg>
        <pc:picChg chg="add">
          <ac:chgData name="" userId="703d130f977c74e7" providerId="LiveId" clId="{3D278DAF-C8EB-4FEF-BCCA-CBE32CBBE162}" dt="2021-10-22T15:19:39.671" v="9775"/>
          <ac:picMkLst>
            <pc:docMk/>
            <pc:sldMk cId="0" sldId="632"/>
            <ac:picMk id="12" creationId="{4D986312-A7A6-4217-A3D6-6F6AE6B03915}"/>
          </ac:picMkLst>
        </pc:picChg>
      </pc:sldChg>
      <pc:sldChg chg="add del">
        <pc:chgData name="" userId="703d130f977c74e7" providerId="LiveId" clId="{3D278DAF-C8EB-4FEF-BCCA-CBE32CBBE162}" dt="2021-10-22T15:26:26.138" v="9784" actId="2696"/>
        <pc:sldMkLst>
          <pc:docMk/>
          <pc:sldMk cId="972846256" sldId="632"/>
        </pc:sldMkLst>
      </pc:sldChg>
      <pc:sldChg chg="add">
        <pc:chgData name="" userId="703d130f977c74e7" providerId="LiveId" clId="{3D278DAF-C8EB-4FEF-BCCA-CBE32CBBE162}" dt="2021-10-22T15:26:28.272" v="9785"/>
        <pc:sldMkLst>
          <pc:docMk/>
          <pc:sldMk cId="2179887713" sldId="632"/>
        </pc:sldMkLst>
      </pc:sldChg>
      <pc:sldChg chg="modSp add del">
        <pc:chgData name="" userId="703d130f977c74e7" providerId="LiveId" clId="{3D278DAF-C8EB-4FEF-BCCA-CBE32CBBE162}" dt="2021-10-22T15:01:45.737" v="9718" actId="2696"/>
        <pc:sldMkLst>
          <pc:docMk/>
          <pc:sldMk cId="2335674007" sldId="632"/>
        </pc:sldMkLst>
        <pc:spChg chg="mod">
          <ac:chgData name="" userId="703d130f977c74e7" providerId="LiveId" clId="{3D278DAF-C8EB-4FEF-BCCA-CBE32CBBE162}" dt="2021-10-22T14:49:05.344" v="9339" actId="20577"/>
          <ac:spMkLst>
            <pc:docMk/>
            <pc:sldMk cId="2335674007" sldId="632"/>
            <ac:spMk id="5" creationId="{48366E79-7A45-40A6-9CE8-54A9C5693F3E}"/>
          </ac:spMkLst>
        </pc:spChg>
        <pc:picChg chg="mod">
          <ac:chgData name="" userId="703d130f977c74e7" providerId="LiveId" clId="{3D278DAF-C8EB-4FEF-BCCA-CBE32CBBE162}" dt="2021-10-22T14:49:16.354" v="9340" actId="1076"/>
          <ac:picMkLst>
            <pc:docMk/>
            <pc:sldMk cId="2335674007" sldId="632"/>
            <ac:picMk id="3" creationId="{84F62B61-AC29-468E-96B0-F4606EFB9827}"/>
          </ac:picMkLst>
        </pc:picChg>
        <pc:picChg chg="mod">
          <ac:chgData name="" userId="703d130f977c74e7" providerId="LiveId" clId="{3D278DAF-C8EB-4FEF-BCCA-CBE32CBBE162}" dt="2021-10-21T16:27:34.573" v="8475" actId="1076"/>
          <ac:picMkLst>
            <pc:docMk/>
            <pc:sldMk cId="2335674007" sldId="632"/>
            <ac:picMk id="7" creationId="{EBC65CD1-17C0-40A7-9D9B-44BDFAD8AEB8}"/>
          </ac:picMkLst>
        </pc:picChg>
      </pc:sldChg>
      <pc:sldChg chg="add del">
        <pc:chgData name="" userId="703d130f977c74e7" providerId="LiveId" clId="{3D278DAF-C8EB-4FEF-BCCA-CBE32CBBE162}" dt="2021-10-21T16:36:32.430" v="8614" actId="2696"/>
        <pc:sldMkLst>
          <pc:docMk/>
          <pc:sldMk cId="2516586656" sldId="632"/>
        </pc:sldMkLst>
      </pc:sldChg>
      <pc:sldChg chg="modSp add del">
        <pc:chgData name="" userId="703d130f977c74e7" providerId="LiveId" clId="{3D278DAF-C8EB-4FEF-BCCA-CBE32CBBE162}" dt="2021-10-21T16:33:35.810" v="8609" actId="2696"/>
        <pc:sldMkLst>
          <pc:docMk/>
          <pc:sldMk cId="0" sldId="633"/>
        </pc:sldMkLst>
        <pc:spChg chg="mod">
          <ac:chgData name="" userId="703d130f977c74e7" providerId="LiveId" clId="{3D278DAF-C8EB-4FEF-BCCA-CBE32CBBE162}" dt="2021-10-21T16:29:11.899" v="8547" actId="1076"/>
          <ac:spMkLst>
            <pc:docMk/>
            <pc:sldMk cId="0" sldId="633"/>
            <ac:spMk id="2" creationId="{84CF2637-03FF-4B20-AC88-25E3FF5768EE}"/>
          </ac:spMkLst>
        </pc:spChg>
        <pc:picChg chg="mod">
          <ac:chgData name="" userId="703d130f977c74e7" providerId="LiveId" clId="{3D278DAF-C8EB-4FEF-BCCA-CBE32CBBE162}" dt="2021-10-21T16:29:13.305" v="8550" actId="1076"/>
          <ac:picMkLst>
            <pc:docMk/>
            <pc:sldMk cId="0" sldId="633"/>
            <ac:picMk id="7" creationId="{EBC65CD1-17C0-40A7-9D9B-44BDFAD8AEB8}"/>
          </ac:picMkLst>
        </pc:picChg>
      </pc:sldChg>
      <pc:sldMasterChg chg="delSldLayout">
        <pc:chgData name="" userId="703d130f977c74e7" providerId="LiveId" clId="{3D278DAF-C8EB-4FEF-BCCA-CBE32CBBE162}" dt="2021-10-22T12:06:04.769" v="8845" actId="2696"/>
        <pc:sldMasterMkLst>
          <pc:docMk/>
          <pc:sldMasterMk cId="2993084926" sldId="2147483648"/>
        </pc:sldMasterMkLst>
        <pc:sldLayoutChg chg="del">
          <pc:chgData name="" userId="703d130f977c74e7" providerId="LiveId" clId="{3D278DAF-C8EB-4FEF-BCCA-CBE32CBBE162}" dt="2021-10-22T12:06:04.769" v="8845" actId="2696"/>
          <pc:sldLayoutMkLst>
            <pc:docMk/>
            <pc:sldMasterMk cId="2993084926" sldId="2147483648"/>
            <pc:sldLayoutMk cId="3277452430" sldId="214748366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0BB890A4-F618-49A4-9FFC-7974853B8971}" type="datetimeFigureOut">
              <a:rPr lang="en-IE" smtClean="0"/>
              <a:t>22/10/2021</a:t>
            </a:fld>
            <a:endParaRPr lang="en-IE"/>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4697339A-364F-4320-AD76-605563A32DA1}" type="slidenum">
              <a:rPr lang="en-IE" smtClean="0"/>
              <a:t>‹#›</a:t>
            </a:fld>
            <a:endParaRPr lang="en-IE"/>
          </a:p>
        </p:txBody>
      </p:sp>
    </p:spTree>
    <p:extLst>
      <p:ext uri="{BB962C8B-B14F-4D97-AF65-F5344CB8AC3E}">
        <p14:creationId xmlns:p14="http://schemas.microsoft.com/office/powerpoint/2010/main" val="2954590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8A59095-F1E6-4221-8858-D0EC8A878B18}"/>
              </a:ext>
            </a:extLst>
          </p:cNvPr>
          <p:cNvSpPr txBox="1"/>
          <p:nvPr/>
        </p:nvSpPr>
        <p:spPr>
          <a:xfrm>
            <a:off x="5633582" y="7085000"/>
            <a:ext cx="4309795" cy="372963"/>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B848E1-BA32-4921-8845-D32D42E752FE}" type="slidenum">
              <a:t>7</a:t>
            </a:fld>
            <a:endParaRPr lang="en-US" sz="1200" b="0" i="0" u="none" strike="noStrike" kern="1200" cap="none" spc="0" baseline="0">
              <a:solidFill>
                <a:srgbClr val="000000"/>
              </a:solidFill>
              <a:uFillTx/>
              <a:latin typeface="Arial"/>
            </a:endParaRPr>
          </a:p>
        </p:txBody>
      </p:sp>
      <p:sp>
        <p:nvSpPr>
          <p:cNvPr id="3" name="Slide Image Placeholder 2">
            <a:extLst>
              <a:ext uri="{FF2B5EF4-FFF2-40B4-BE49-F238E27FC236}">
                <a16:creationId xmlns:a16="http://schemas.microsoft.com/office/drawing/2014/main" id="{5414B73E-DC39-46F3-B0BB-5F985756C358}"/>
              </a:ext>
            </a:extLst>
          </p:cNvPr>
          <p:cNvSpPr>
            <a:spLocks noGrp="1" noRot="1" noChangeAspect="1"/>
          </p:cNvSpPr>
          <p:nvPr>
            <p:ph type="sldImg"/>
          </p:nvPr>
        </p:nvSpPr>
        <p:spPr/>
      </p:sp>
      <p:sp>
        <p:nvSpPr>
          <p:cNvPr id="4" name="Rectangle 3">
            <a:extLst>
              <a:ext uri="{FF2B5EF4-FFF2-40B4-BE49-F238E27FC236}">
                <a16:creationId xmlns:a16="http://schemas.microsoft.com/office/drawing/2014/main" id="{A066FF50-2CCA-47F2-994A-85DB2FF6FC8B}"/>
              </a:ext>
            </a:extLst>
          </p:cNvPr>
          <p:cNvSpPr txBox="1">
            <a:spLocks noGrp="1"/>
          </p:cNvSpPr>
          <p:nvPr>
            <p:ph type="body" sz="quarter" idx="1"/>
          </p:nvPr>
        </p:nvSpPr>
        <p:spPr/>
        <p:txBody>
          <a:bodyPr/>
          <a:lstStyle/>
          <a:p>
            <a:endParaRPr lang="en-IE"/>
          </a:p>
        </p:txBody>
      </p:sp>
    </p:spTree>
    <p:extLst>
      <p:ext uri="{BB962C8B-B14F-4D97-AF65-F5344CB8AC3E}">
        <p14:creationId xmlns:p14="http://schemas.microsoft.com/office/powerpoint/2010/main" val="3541857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A963C-A7C5-461C-A184-064787FAD37E}"/>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AF5E9269-72D4-4846-A4AE-A684DAE187E8}"/>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6AF815AA-57FF-4699-992E-01EBD2A07EDE}"/>
              </a:ext>
            </a:extLst>
          </p:cNvPr>
          <p:cNvSpPr txBox="1"/>
          <p:nvPr/>
        </p:nvSpPr>
        <p:spPr>
          <a:xfrm>
            <a:off x="4148129" y="8846545"/>
            <a:ext cx="3173397" cy="465694"/>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2350D4-2CCA-4FB4-B16F-E810277A4913}" type="slidenum">
              <a:t>49</a:t>
            </a:fld>
            <a:endParaRPr lang="en-IE" sz="1200" b="0" i="0" u="none" strike="noStrike" kern="1200" cap="none" spc="0" baseline="0">
              <a:solidFill>
                <a:srgbClr val="000000"/>
              </a:solidFill>
              <a:uFillTx/>
              <a:latin typeface="Calibri" pitchFamily="34"/>
            </a:endParaRPr>
          </a:p>
        </p:txBody>
      </p:sp>
      <p:sp>
        <p:nvSpPr>
          <p:cNvPr id="5" name="Footer Placeholder 4">
            <a:extLst>
              <a:ext uri="{FF2B5EF4-FFF2-40B4-BE49-F238E27FC236}">
                <a16:creationId xmlns:a16="http://schemas.microsoft.com/office/drawing/2014/main" id="{E86F5017-87E8-4EFD-9D8B-830F4E6C07EA}"/>
              </a:ext>
            </a:extLst>
          </p:cNvPr>
          <p:cNvSpPr txBox="1"/>
          <p:nvPr/>
        </p:nvSpPr>
        <p:spPr>
          <a:xfrm>
            <a:off x="0" y="8846545"/>
            <a:ext cx="3173397" cy="465694"/>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3394045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F517DB09-C701-451E-8667-D41B084ED3B8}"/>
              </a:ext>
            </a:extLst>
          </p:cNvPr>
          <p:cNvSpPr txBox="1"/>
          <p:nvPr/>
        </p:nvSpPr>
        <p:spPr>
          <a:xfrm>
            <a:off x="5633582" y="7085000"/>
            <a:ext cx="4309795" cy="372963"/>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1D8AC93-3AF2-43AF-B77B-D6B8E6044A89}" type="slidenum">
              <a:t>64</a:t>
            </a:fld>
            <a:endParaRPr lang="en-GB" sz="1200" b="0" i="0" u="none" strike="noStrike" kern="1200" cap="none" spc="0" baseline="0">
              <a:solidFill>
                <a:srgbClr val="000000"/>
              </a:solidFill>
              <a:uFillTx/>
              <a:latin typeface="Arial" pitchFamily="34"/>
              <a:cs typeface="Arial" pitchFamily="34"/>
            </a:endParaRPr>
          </a:p>
        </p:txBody>
      </p:sp>
      <p:sp>
        <p:nvSpPr>
          <p:cNvPr id="3" name="Slide Image Placeholder 2">
            <a:extLst>
              <a:ext uri="{FF2B5EF4-FFF2-40B4-BE49-F238E27FC236}">
                <a16:creationId xmlns:a16="http://schemas.microsoft.com/office/drawing/2014/main" id="{6A0A1BB6-C3F0-4307-AEAF-2AD9BC786186}"/>
              </a:ext>
            </a:extLst>
          </p:cNvPr>
          <p:cNvSpPr>
            <a:spLocks noGrp="1" noRot="1" noChangeAspect="1"/>
          </p:cNvSpPr>
          <p:nvPr>
            <p:ph type="sldImg"/>
          </p:nvPr>
        </p:nvSpPr>
        <p:spPr>
          <a:ln w="12701">
            <a:solidFill>
              <a:srgbClr val="000000"/>
            </a:solidFill>
            <a:prstDash val="solid"/>
            <a:miter/>
          </a:ln>
        </p:spPr>
      </p:sp>
      <p:sp>
        <p:nvSpPr>
          <p:cNvPr id="4" name="Rectangle 3">
            <a:extLst>
              <a:ext uri="{FF2B5EF4-FFF2-40B4-BE49-F238E27FC236}">
                <a16:creationId xmlns:a16="http://schemas.microsoft.com/office/drawing/2014/main" id="{4CF8F7E9-345E-4D31-9C64-4CC5403AA920}"/>
              </a:ext>
            </a:extLst>
          </p:cNvPr>
          <p:cNvSpPr txBox="1">
            <a:spLocks noGrp="1"/>
          </p:cNvSpPr>
          <p:nvPr>
            <p:ph type="body" sz="quarter" idx="1"/>
          </p:nvPr>
        </p:nvSpPr>
        <p:spPr/>
        <p:txBody>
          <a:bodyPr/>
          <a:lstStyle/>
          <a:p>
            <a:endParaRPr lang="en-IE"/>
          </a:p>
        </p:txBody>
      </p:sp>
    </p:spTree>
    <p:extLst>
      <p:ext uri="{BB962C8B-B14F-4D97-AF65-F5344CB8AC3E}">
        <p14:creationId xmlns:p14="http://schemas.microsoft.com/office/powerpoint/2010/main" val="1900656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697339A-364F-4320-AD76-605563A32DA1}" type="slidenum">
              <a:rPr lang="en-IE" smtClean="0"/>
              <a:t>69</a:t>
            </a:fld>
            <a:endParaRPr lang="en-IE"/>
          </a:p>
        </p:txBody>
      </p:sp>
    </p:spTree>
    <p:extLst>
      <p:ext uri="{BB962C8B-B14F-4D97-AF65-F5344CB8AC3E}">
        <p14:creationId xmlns:p14="http://schemas.microsoft.com/office/powerpoint/2010/main" val="2066744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697339A-364F-4320-AD76-605563A32DA1}" type="slidenum">
              <a:rPr lang="en-IE" smtClean="0"/>
              <a:t>71</a:t>
            </a:fld>
            <a:endParaRPr lang="en-IE"/>
          </a:p>
        </p:txBody>
      </p:sp>
    </p:spTree>
    <p:extLst>
      <p:ext uri="{BB962C8B-B14F-4D97-AF65-F5344CB8AC3E}">
        <p14:creationId xmlns:p14="http://schemas.microsoft.com/office/powerpoint/2010/main" val="107018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697339A-364F-4320-AD76-605563A32DA1}" type="slidenum">
              <a:rPr lang="en-IE" smtClean="0"/>
              <a:t>72</a:t>
            </a:fld>
            <a:endParaRPr lang="en-IE"/>
          </a:p>
        </p:txBody>
      </p:sp>
    </p:spTree>
    <p:extLst>
      <p:ext uri="{BB962C8B-B14F-4D97-AF65-F5344CB8AC3E}">
        <p14:creationId xmlns:p14="http://schemas.microsoft.com/office/powerpoint/2010/main" val="699671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697339A-364F-4320-AD76-605563A32DA1}" type="slidenum">
              <a:rPr lang="en-IE" smtClean="0"/>
              <a:t>77</a:t>
            </a:fld>
            <a:endParaRPr lang="en-IE"/>
          </a:p>
        </p:txBody>
      </p:sp>
    </p:spTree>
    <p:extLst>
      <p:ext uri="{BB962C8B-B14F-4D97-AF65-F5344CB8AC3E}">
        <p14:creationId xmlns:p14="http://schemas.microsoft.com/office/powerpoint/2010/main" val="3981173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697339A-364F-4320-AD76-605563A32DA1}" type="slidenum">
              <a:rPr lang="en-IE" smtClean="0"/>
              <a:t>81</a:t>
            </a:fld>
            <a:endParaRPr lang="en-IE"/>
          </a:p>
        </p:txBody>
      </p:sp>
    </p:spTree>
    <p:extLst>
      <p:ext uri="{BB962C8B-B14F-4D97-AF65-F5344CB8AC3E}">
        <p14:creationId xmlns:p14="http://schemas.microsoft.com/office/powerpoint/2010/main" val="2223979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0FCD675F-94CA-4B04-9BB9-A78B5BABE44B}"/>
              </a:ext>
            </a:extLst>
          </p:cNvPr>
          <p:cNvSpPr txBox="1"/>
          <p:nvPr/>
        </p:nvSpPr>
        <p:spPr>
          <a:xfrm>
            <a:off x="3884608" y="8846545"/>
            <a:ext cx="2971800" cy="465694"/>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D27472C-8C45-4D48-9F8D-925B5AA07E64}" type="slidenum">
              <a:t>8</a:t>
            </a:fld>
            <a:endParaRPr lang="en-IE" sz="1200" b="0" i="0" u="none" strike="noStrike" kern="1200" cap="none" spc="0" baseline="0">
              <a:solidFill>
                <a:srgbClr val="000000"/>
              </a:solidFill>
              <a:uFillTx/>
              <a:latin typeface="Arial"/>
            </a:endParaRPr>
          </a:p>
        </p:txBody>
      </p:sp>
      <p:sp>
        <p:nvSpPr>
          <p:cNvPr id="3" name="Slide Image Placeholder 2">
            <a:extLst>
              <a:ext uri="{FF2B5EF4-FFF2-40B4-BE49-F238E27FC236}">
                <a16:creationId xmlns:a16="http://schemas.microsoft.com/office/drawing/2014/main" id="{CCD766DE-8FEB-4181-941E-04EF3E4C56F3}"/>
              </a:ext>
            </a:extLst>
          </p:cNvPr>
          <p:cNvSpPr>
            <a:spLocks noGrp="1" noRot="1" noChangeAspect="1"/>
          </p:cNvSpPr>
          <p:nvPr>
            <p:ph type="sldImg"/>
          </p:nvPr>
        </p:nvSpPr>
        <p:spPr/>
      </p:sp>
      <p:sp>
        <p:nvSpPr>
          <p:cNvPr id="4" name="Rectangle 3">
            <a:extLst>
              <a:ext uri="{FF2B5EF4-FFF2-40B4-BE49-F238E27FC236}">
                <a16:creationId xmlns:a16="http://schemas.microsoft.com/office/drawing/2014/main" id="{D01577B4-A4B4-46E2-A98B-A86E40EF54CA}"/>
              </a:ext>
            </a:extLst>
          </p:cNvPr>
          <p:cNvSpPr txBox="1">
            <a:spLocks noGrp="1"/>
          </p:cNvSpPr>
          <p:nvPr>
            <p:ph type="body" sz="quarter" idx="1"/>
          </p:nvPr>
        </p:nvSpPr>
        <p:spPr/>
        <p:txBody>
          <a:bodyPr/>
          <a:lstStyle/>
          <a:p>
            <a:endParaRPr lang="en-I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697339A-364F-4320-AD76-605563A32DA1}" type="slidenum">
              <a:rPr lang="en-IE" smtClean="0"/>
              <a:t>9</a:t>
            </a:fld>
            <a:endParaRPr lang="en-IE"/>
          </a:p>
        </p:txBody>
      </p:sp>
    </p:spTree>
    <p:extLst>
      <p:ext uri="{BB962C8B-B14F-4D97-AF65-F5344CB8AC3E}">
        <p14:creationId xmlns:p14="http://schemas.microsoft.com/office/powerpoint/2010/main" val="236652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E20CF70-6A58-4047-A804-6A636DD7083F}"/>
              </a:ext>
            </a:extLst>
          </p:cNvPr>
          <p:cNvSpPr txBox="1"/>
          <p:nvPr/>
        </p:nvSpPr>
        <p:spPr>
          <a:xfrm>
            <a:off x="5633582" y="7085000"/>
            <a:ext cx="4309795" cy="372963"/>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F059A76-3665-410C-92AC-452FAA589672}" type="slidenum">
              <a:t>10</a:t>
            </a:fld>
            <a:endParaRPr lang="en-US" sz="1200" b="0" i="0" u="none" strike="noStrike" kern="1200" cap="none" spc="0" baseline="0">
              <a:solidFill>
                <a:srgbClr val="000000"/>
              </a:solidFill>
              <a:uFillTx/>
              <a:latin typeface="Arial"/>
            </a:endParaRPr>
          </a:p>
        </p:txBody>
      </p:sp>
      <p:sp>
        <p:nvSpPr>
          <p:cNvPr id="3" name="Slide Image Placeholder 2">
            <a:extLst>
              <a:ext uri="{FF2B5EF4-FFF2-40B4-BE49-F238E27FC236}">
                <a16:creationId xmlns:a16="http://schemas.microsoft.com/office/drawing/2014/main" id="{321027B0-D030-4D8A-87B5-BF8BF115C532}"/>
              </a:ext>
            </a:extLst>
          </p:cNvPr>
          <p:cNvSpPr>
            <a:spLocks noGrp="1" noRot="1" noChangeAspect="1"/>
          </p:cNvSpPr>
          <p:nvPr>
            <p:ph type="sldImg"/>
          </p:nvPr>
        </p:nvSpPr>
        <p:spPr/>
      </p:sp>
      <p:sp>
        <p:nvSpPr>
          <p:cNvPr id="4" name="Rectangle 3">
            <a:extLst>
              <a:ext uri="{FF2B5EF4-FFF2-40B4-BE49-F238E27FC236}">
                <a16:creationId xmlns:a16="http://schemas.microsoft.com/office/drawing/2014/main" id="{B50E3FFF-F5F7-4C3C-9E9E-1FD4648B34D4}"/>
              </a:ext>
            </a:extLst>
          </p:cNvPr>
          <p:cNvSpPr txBox="1">
            <a:spLocks noGrp="1"/>
          </p:cNvSpPr>
          <p:nvPr>
            <p:ph type="body" sz="quarter" idx="1"/>
          </p:nvPr>
        </p:nvSpPr>
        <p:spPr/>
        <p:txBody>
          <a:bodyPr/>
          <a:lstStyle/>
          <a:p>
            <a:endParaRPr lang="en-IE"/>
          </a:p>
        </p:txBody>
      </p:sp>
    </p:spTree>
    <p:extLst>
      <p:ext uri="{BB962C8B-B14F-4D97-AF65-F5344CB8AC3E}">
        <p14:creationId xmlns:p14="http://schemas.microsoft.com/office/powerpoint/2010/main" val="304863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697339A-364F-4320-AD76-605563A32DA1}" type="slidenum">
              <a:rPr lang="en-IE" smtClean="0"/>
              <a:t>12</a:t>
            </a:fld>
            <a:endParaRPr lang="en-IE"/>
          </a:p>
        </p:txBody>
      </p:sp>
    </p:spTree>
    <p:extLst>
      <p:ext uri="{BB962C8B-B14F-4D97-AF65-F5344CB8AC3E}">
        <p14:creationId xmlns:p14="http://schemas.microsoft.com/office/powerpoint/2010/main" val="632000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6B2F5F3-FA51-4110-BEEE-5EF51710FF11}"/>
              </a:ext>
            </a:extLst>
          </p:cNvPr>
          <p:cNvSpPr txBox="1"/>
          <p:nvPr/>
        </p:nvSpPr>
        <p:spPr>
          <a:xfrm>
            <a:off x="3884608" y="8846545"/>
            <a:ext cx="2971800" cy="465694"/>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4633E78-9CA5-46D7-B8A8-CEBBF288C2D2}" type="slidenum">
              <a:t>16</a:t>
            </a:fld>
            <a:endParaRPr lang="en-IE" sz="1200" b="0" i="0" u="none" strike="noStrike" kern="1200" cap="none" spc="0" baseline="0">
              <a:solidFill>
                <a:srgbClr val="000000"/>
              </a:solidFill>
              <a:uFillTx/>
              <a:latin typeface="Times New Roman" pitchFamily="18"/>
            </a:endParaRPr>
          </a:p>
        </p:txBody>
      </p:sp>
      <p:sp>
        <p:nvSpPr>
          <p:cNvPr id="3" name="Slide Image Placeholder 2">
            <a:extLst>
              <a:ext uri="{FF2B5EF4-FFF2-40B4-BE49-F238E27FC236}">
                <a16:creationId xmlns:a16="http://schemas.microsoft.com/office/drawing/2014/main" id="{21757472-2D27-4354-9D85-6DF0249C0F67}"/>
              </a:ext>
            </a:extLst>
          </p:cNvPr>
          <p:cNvSpPr>
            <a:spLocks noGrp="1" noRot="1" noChangeAspect="1"/>
          </p:cNvSpPr>
          <p:nvPr>
            <p:ph type="sldImg"/>
          </p:nvPr>
        </p:nvSpPr>
        <p:spPr>
          <a:ln w="12701">
            <a:solidFill>
              <a:srgbClr val="000000"/>
            </a:solidFill>
            <a:prstDash val="solid"/>
            <a:miter/>
          </a:ln>
        </p:spPr>
      </p:sp>
      <p:sp>
        <p:nvSpPr>
          <p:cNvPr id="4" name="Rectangle 3">
            <a:extLst>
              <a:ext uri="{FF2B5EF4-FFF2-40B4-BE49-F238E27FC236}">
                <a16:creationId xmlns:a16="http://schemas.microsoft.com/office/drawing/2014/main" id="{B8F3F611-939C-45D3-AE4A-EFACBBCD1F3F}"/>
              </a:ext>
            </a:extLst>
          </p:cNvPr>
          <p:cNvSpPr txBox="1">
            <a:spLocks noGrp="1"/>
          </p:cNvSpPr>
          <p:nvPr>
            <p:ph type="body" sz="quarter" idx="1"/>
          </p:nvPr>
        </p:nvSpPr>
        <p:spPr/>
        <p:txBody>
          <a:bodyPr/>
          <a:lstStyle/>
          <a:p>
            <a:endParaRPr lang="en-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697339A-364F-4320-AD76-605563A32DA1}" type="slidenum">
              <a:rPr lang="en-IE" smtClean="0"/>
              <a:t>31</a:t>
            </a:fld>
            <a:endParaRPr lang="en-IE"/>
          </a:p>
        </p:txBody>
      </p:sp>
    </p:spTree>
    <p:extLst>
      <p:ext uri="{BB962C8B-B14F-4D97-AF65-F5344CB8AC3E}">
        <p14:creationId xmlns:p14="http://schemas.microsoft.com/office/powerpoint/2010/main" val="3018462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EA86BB8-C772-4A96-AA06-4E3B82E28581}"/>
              </a:ext>
            </a:extLst>
          </p:cNvPr>
          <p:cNvSpPr>
            <a:spLocks noGrp="1" noRot="1" noChangeAspect="1"/>
          </p:cNvSpPr>
          <p:nvPr>
            <p:ph type="sldImg"/>
          </p:nvPr>
        </p:nvSpPr>
        <p:spPr>
          <a:ln w="12701">
            <a:solidFill>
              <a:srgbClr val="000000"/>
            </a:solidFill>
            <a:prstDash val="solid"/>
            <a:miter/>
          </a:ln>
        </p:spPr>
      </p:sp>
      <p:sp>
        <p:nvSpPr>
          <p:cNvPr id="3" name="Rectangle 3">
            <a:extLst>
              <a:ext uri="{FF2B5EF4-FFF2-40B4-BE49-F238E27FC236}">
                <a16:creationId xmlns:a16="http://schemas.microsoft.com/office/drawing/2014/main" id="{7545D801-BF25-470B-AAEA-7B1E93073441}"/>
              </a:ext>
            </a:extLst>
          </p:cNvPr>
          <p:cNvSpPr txBox="1">
            <a:spLocks noGrp="1"/>
          </p:cNvSpPr>
          <p:nvPr>
            <p:ph type="body" sz="quarter" idx="1"/>
          </p:nvPr>
        </p:nvSpPr>
        <p:spPr/>
        <p:txBody>
          <a:bodyPr/>
          <a:lstStyle/>
          <a:p>
            <a:endParaRPr lang="en-IE"/>
          </a:p>
        </p:txBody>
      </p:sp>
    </p:spTree>
    <p:extLst>
      <p:ext uri="{BB962C8B-B14F-4D97-AF65-F5344CB8AC3E}">
        <p14:creationId xmlns:p14="http://schemas.microsoft.com/office/powerpoint/2010/main" val="1407316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697339A-364F-4320-AD76-605563A32DA1}" type="slidenum">
              <a:rPr lang="en-IE" smtClean="0"/>
              <a:t>41</a:t>
            </a:fld>
            <a:endParaRPr lang="en-IE"/>
          </a:p>
        </p:txBody>
      </p:sp>
    </p:spTree>
    <p:extLst>
      <p:ext uri="{BB962C8B-B14F-4D97-AF65-F5344CB8AC3E}">
        <p14:creationId xmlns:p14="http://schemas.microsoft.com/office/powerpoint/2010/main" val="1345858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C5FB-6764-4AA4-9CB2-177D738909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366C5DE0-CD5B-412C-BD83-FFE2AC386F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587681BD-5A6A-431A-ACEC-B667CDCADA4C}"/>
              </a:ext>
            </a:extLst>
          </p:cNvPr>
          <p:cNvSpPr>
            <a:spLocks noGrp="1"/>
          </p:cNvSpPr>
          <p:nvPr>
            <p:ph type="dt" sz="half" idx="10"/>
          </p:nvPr>
        </p:nvSpPr>
        <p:spPr/>
        <p:txBody>
          <a:bodyPr/>
          <a:lstStyle/>
          <a:p>
            <a:fld id="{9E58726D-089C-4C2A-BE66-60DE749ED6DA}" type="datetimeFigureOut">
              <a:rPr lang="en-IE" smtClean="0"/>
              <a:t>22/10/2021</a:t>
            </a:fld>
            <a:endParaRPr lang="en-IE"/>
          </a:p>
        </p:txBody>
      </p:sp>
      <p:sp>
        <p:nvSpPr>
          <p:cNvPr id="5" name="Footer Placeholder 4">
            <a:extLst>
              <a:ext uri="{FF2B5EF4-FFF2-40B4-BE49-F238E27FC236}">
                <a16:creationId xmlns:a16="http://schemas.microsoft.com/office/drawing/2014/main" id="{72914540-4503-4CB0-A207-F0EF3A90A32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9E690F2-18AF-4B4B-9A39-808695143E11}"/>
              </a:ext>
            </a:extLst>
          </p:cNvPr>
          <p:cNvSpPr>
            <a:spLocks noGrp="1"/>
          </p:cNvSpPr>
          <p:nvPr>
            <p:ph type="sldNum" sz="quarter" idx="12"/>
          </p:nvPr>
        </p:nvSpPr>
        <p:spPr/>
        <p:txBody>
          <a:bodyPr/>
          <a:lstStyle/>
          <a:p>
            <a:fld id="{4E38B53B-7D75-47EF-98C8-F671D2E45522}" type="slidenum">
              <a:rPr lang="en-IE" smtClean="0"/>
              <a:t>‹#›</a:t>
            </a:fld>
            <a:endParaRPr lang="en-IE"/>
          </a:p>
        </p:txBody>
      </p:sp>
    </p:spTree>
    <p:extLst>
      <p:ext uri="{BB962C8B-B14F-4D97-AF65-F5344CB8AC3E}">
        <p14:creationId xmlns:p14="http://schemas.microsoft.com/office/powerpoint/2010/main" val="190993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1E35-A194-4288-95A7-DDDDD930F01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C450299-5396-4ADA-BC0C-F052B75F1F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2988EB0-74FE-43D2-81C7-279AE83BD314}"/>
              </a:ext>
            </a:extLst>
          </p:cNvPr>
          <p:cNvSpPr>
            <a:spLocks noGrp="1"/>
          </p:cNvSpPr>
          <p:nvPr>
            <p:ph type="dt" sz="half" idx="10"/>
          </p:nvPr>
        </p:nvSpPr>
        <p:spPr/>
        <p:txBody>
          <a:bodyPr/>
          <a:lstStyle/>
          <a:p>
            <a:fld id="{9E58726D-089C-4C2A-BE66-60DE749ED6DA}" type="datetimeFigureOut">
              <a:rPr lang="en-IE" smtClean="0"/>
              <a:t>22/10/2021</a:t>
            </a:fld>
            <a:endParaRPr lang="en-IE"/>
          </a:p>
        </p:txBody>
      </p:sp>
      <p:sp>
        <p:nvSpPr>
          <p:cNvPr id="5" name="Footer Placeholder 4">
            <a:extLst>
              <a:ext uri="{FF2B5EF4-FFF2-40B4-BE49-F238E27FC236}">
                <a16:creationId xmlns:a16="http://schemas.microsoft.com/office/drawing/2014/main" id="{0BD810C2-5EBF-4457-9B60-3A230AE569B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F696638-3AFF-4D23-AC64-16C203A12F9B}"/>
              </a:ext>
            </a:extLst>
          </p:cNvPr>
          <p:cNvSpPr>
            <a:spLocks noGrp="1"/>
          </p:cNvSpPr>
          <p:nvPr>
            <p:ph type="sldNum" sz="quarter" idx="12"/>
          </p:nvPr>
        </p:nvSpPr>
        <p:spPr/>
        <p:txBody>
          <a:bodyPr/>
          <a:lstStyle/>
          <a:p>
            <a:fld id="{4E38B53B-7D75-47EF-98C8-F671D2E45522}" type="slidenum">
              <a:rPr lang="en-IE" smtClean="0"/>
              <a:t>‹#›</a:t>
            </a:fld>
            <a:endParaRPr lang="en-IE"/>
          </a:p>
        </p:txBody>
      </p:sp>
    </p:spTree>
    <p:extLst>
      <p:ext uri="{BB962C8B-B14F-4D97-AF65-F5344CB8AC3E}">
        <p14:creationId xmlns:p14="http://schemas.microsoft.com/office/powerpoint/2010/main" val="4082974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8A248D-FB6F-45F6-9243-D5B0BC03DA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47CC0133-C2BD-42AA-996E-4344724047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BB0BBC-B68B-4CB0-885C-C4320A430F61}"/>
              </a:ext>
            </a:extLst>
          </p:cNvPr>
          <p:cNvSpPr>
            <a:spLocks noGrp="1"/>
          </p:cNvSpPr>
          <p:nvPr>
            <p:ph type="dt" sz="half" idx="10"/>
          </p:nvPr>
        </p:nvSpPr>
        <p:spPr/>
        <p:txBody>
          <a:bodyPr/>
          <a:lstStyle/>
          <a:p>
            <a:fld id="{9E58726D-089C-4C2A-BE66-60DE749ED6DA}" type="datetimeFigureOut">
              <a:rPr lang="en-IE" smtClean="0"/>
              <a:t>22/10/2021</a:t>
            </a:fld>
            <a:endParaRPr lang="en-IE"/>
          </a:p>
        </p:txBody>
      </p:sp>
      <p:sp>
        <p:nvSpPr>
          <p:cNvPr id="5" name="Footer Placeholder 4">
            <a:extLst>
              <a:ext uri="{FF2B5EF4-FFF2-40B4-BE49-F238E27FC236}">
                <a16:creationId xmlns:a16="http://schemas.microsoft.com/office/drawing/2014/main" id="{07205E04-71FA-4E28-AF63-C3E18FD8DEE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B1F30AE-006A-4558-909E-4F0AF370C16B}"/>
              </a:ext>
            </a:extLst>
          </p:cNvPr>
          <p:cNvSpPr>
            <a:spLocks noGrp="1"/>
          </p:cNvSpPr>
          <p:nvPr>
            <p:ph type="sldNum" sz="quarter" idx="12"/>
          </p:nvPr>
        </p:nvSpPr>
        <p:spPr/>
        <p:txBody>
          <a:bodyPr/>
          <a:lstStyle/>
          <a:p>
            <a:fld id="{4E38B53B-7D75-47EF-98C8-F671D2E45522}" type="slidenum">
              <a:rPr lang="en-IE" smtClean="0"/>
              <a:t>‹#›</a:t>
            </a:fld>
            <a:endParaRPr lang="en-IE"/>
          </a:p>
        </p:txBody>
      </p:sp>
    </p:spTree>
    <p:extLst>
      <p:ext uri="{BB962C8B-B14F-4D97-AF65-F5344CB8AC3E}">
        <p14:creationId xmlns:p14="http://schemas.microsoft.com/office/powerpoint/2010/main" val="1067627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A79C51-B3EA-4607-8E3C-366FDE0D004C}"/>
              </a:ext>
            </a:extLst>
          </p:cNvPr>
          <p:cNvSpPr txBox="1">
            <a:spLocks noGrp="1"/>
          </p:cNvSpPr>
          <p:nvPr>
            <p:ph/>
          </p:nvPr>
        </p:nvSpPr>
        <p:spPr>
          <a:xfrm>
            <a:off x="914400" y="609603"/>
            <a:ext cx="10363200" cy="5486400"/>
          </a:xfrm>
        </p:spPr>
        <p:txBody>
          <a:bodyPr/>
          <a:lstStyle>
            <a:lvl1pPr>
              <a:defRPr/>
            </a:lvl1pPr>
            <a:lvl2pPr marL="457200">
              <a:defRPr/>
            </a:lvl2pPr>
            <a:lvl3pPr marL="914400">
              <a:defRPr/>
            </a:lvl3pPr>
            <a:lvl4pPr marL="1371600">
              <a:defRPr/>
            </a:lvl4pPr>
            <a:lvl5pPr marL="1828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DBEE07F4-ED59-4DCE-8212-1521753D3DAB}"/>
              </a:ext>
            </a:extLst>
          </p:cNvPr>
          <p:cNvSpPr txBox="1">
            <a:spLocks noGrp="1"/>
          </p:cNvSpPr>
          <p:nvPr>
            <p:ph type="dt" sz="half" idx="7"/>
          </p:nvPr>
        </p:nvSpPr>
        <p:spPr>
          <a:xfrm>
            <a:off x="914400" y="6248396"/>
            <a:ext cx="2539995" cy="457200"/>
          </a:xfrm>
        </p:spPr>
        <p:txBody>
          <a:bodyPr/>
          <a:lstStyle>
            <a:lvl1pPr>
              <a:defRPr lang="it-IT"/>
            </a:lvl1pPr>
          </a:lstStyle>
          <a:p>
            <a:pPr lvl="0"/>
            <a:fld id="{6546927A-9FD6-4A4A-B893-D9088F90F66E}" type="datetime1">
              <a:rPr lang="it-IT"/>
              <a:pPr lvl="0"/>
              <a:t>22/10/2021</a:t>
            </a:fld>
            <a:endParaRPr lang="it-IT"/>
          </a:p>
        </p:txBody>
      </p:sp>
      <p:sp>
        <p:nvSpPr>
          <p:cNvPr id="4" name="Footer Placeholder 3">
            <a:extLst>
              <a:ext uri="{FF2B5EF4-FFF2-40B4-BE49-F238E27FC236}">
                <a16:creationId xmlns:a16="http://schemas.microsoft.com/office/drawing/2014/main" id="{16118C3B-33AB-428D-B81B-82D0774293D1}"/>
              </a:ext>
            </a:extLst>
          </p:cNvPr>
          <p:cNvSpPr txBox="1">
            <a:spLocks noGrp="1"/>
          </p:cNvSpPr>
          <p:nvPr>
            <p:ph type="ftr" sz="quarter" idx="9"/>
          </p:nvPr>
        </p:nvSpPr>
        <p:spPr>
          <a:xfrm>
            <a:off x="4165605" y="6248396"/>
            <a:ext cx="3860804" cy="457200"/>
          </a:xfrm>
        </p:spPr>
        <p:txBody>
          <a:bodyPr/>
          <a:lstStyle>
            <a:lvl1pPr>
              <a:defRPr lang="it-IT"/>
            </a:lvl1pPr>
          </a:lstStyle>
          <a:p>
            <a:pPr lvl="0"/>
            <a:endParaRPr lang="it-IT"/>
          </a:p>
        </p:txBody>
      </p:sp>
      <p:sp>
        <p:nvSpPr>
          <p:cNvPr id="5" name="Slide Number Placeholder 4">
            <a:extLst>
              <a:ext uri="{FF2B5EF4-FFF2-40B4-BE49-F238E27FC236}">
                <a16:creationId xmlns:a16="http://schemas.microsoft.com/office/drawing/2014/main" id="{0799DDF8-7B02-45D3-8553-16057F062158}"/>
              </a:ext>
            </a:extLst>
          </p:cNvPr>
          <p:cNvSpPr txBox="1">
            <a:spLocks noGrp="1"/>
          </p:cNvSpPr>
          <p:nvPr>
            <p:ph type="sldNum" sz="quarter" idx="8"/>
          </p:nvPr>
        </p:nvSpPr>
        <p:spPr>
          <a:xfrm>
            <a:off x="8737604" y="6248396"/>
            <a:ext cx="2539995" cy="457200"/>
          </a:xfrm>
        </p:spPr>
        <p:txBody>
          <a:bodyPr/>
          <a:lstStyle>
            <a:lvl1pPr>
              <a:defRPr lang="it-IT"/>
            </a:lvl1pPr>
          </a:lstStyle>
          <a:p>
            <a:pPr lvl="0"/>
            <a:fld id="{57D5A623-07C9-4B56-9915-D920BEA72EA7}" type="slidenum">
              <a:t>‹#›</a:t>
            </a:fld>
            <a:endParaRPr lang="it-IT"/>
          </a:p>
        </p:txBody>
      </p:sp>
    </p:spTree>
    <p:extLst>
      <p:ext uri="{BB962C8B-B14F-4D97-AF65-F5344CB8AC3E}">
        <p14:creationId xmlns:p14="http://schemas.microsoft.com/office/powerpoint/2010/main" val="19633274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D47B02-4C8B-4DB9-95F3-1D2BE52B15A1}"/>
              </a:ext>
            </a:extLst>
          </p:cNvPr>
          <p:cNvPicPr>
            <a:picLocks noChangeAspect="1"/>
          </p:cNvPicPr>
          <p:nvPr/>
        </p:nvPicPr>
        <p:blipFill>
          <a:blip r:embed="rId2"/>
          <a:stretch>
            <a:fillRect/>
          </a:stretch>
        </p:blipFill>
        <p:spPr>
          <a:xfrm>
            <a:off x="2016618" y="-98618"/>
            <a:ext cx="8041793" cy="7171099"/>
          </a:xfrm>
          <a:prstGeom prst="rect">
            <a:avLst/>
          </a:prstGeom>
          <a:noFill/>
          <a:ln cap="flat">
            <a:noFill/>
          </a:ln>
        </p:spPr>
      </p:pic>
    </p:spTree>
    <p:extLst>
      <p:ext uri="{BB962C8B-B14F-4D97-AF65-F5344CB8AC3E}">
        <p14:creationId xmlns:p14="http://schemas.microsoft.com/office/powerpoint/2010/main" val="2047927680"/>
      </p:ext>
    </p:extLst>
  </p:cSld>
  <p:clrMapOvr>
    <a:masterClrMapping/>
  </p:clrMapOvr>
  <p:transition spd="slow">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97D2-479F-421D-A39D-A2FB170E6B10}"/>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C3ED8F4-CE88-4FC2-9D72-B3368C13B7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F48DB49-BD0A-489D-99DB-C98781C09A4E}"/>
              </a:ext>
            </a:extLst>
          </p:cNvPr>
          <p:cNvSpPr>
            <a:spLocks noGrp="1"/>
          </p:cNvSpPr>
          <p:nvPr>
            <p:ph type="dt" sz="half" idx="10"/>
          </p:nvPr>
        </p:nvSpPr>
        <p:spPr/>
        <p:txBody>
          <a:bodyPr/>
          <a:lstStyle/>
          <a:p>
            <a:fld id="{9E58726D-089C-4C2A-BE66-60DE749ED6DA}" type="datetimeFigureOut">
              <a:rPr lang="en-IE" smtClean="0"/>
              <a:t>22/10/2021</a:t>
            </a:fld>
            <a:endParaRPr lang="en-IE"/>
          </a:p>
        </p:txBody>
      </p:sp>
      <p:sp>
        <p:nvSpPr>
          <p:cNvPr id="5" name="Footer Placeholder 4">
            <a:extLst>
              <a:ext uri="{FF2B5EF4-FFF2-40B4-BE49-F238E27FC236}">
                <a16:creationId xmlns:a16="http://schemas.microsoft.com/office/drawing/2014/main" id="{40E34E9C-DB69-49D7-A912-ECA4B4D0F33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F0182CF-03AB-4751-BC85-5D182E40108E}"/>
              </a:ext>
            </a:extLst>
          </p:cNvPr>
          <p:cNvSpPr>
            <a:spLocks noGrp="1"/>
          </p:cNvSpPr>
          <p:nvPr>
            <p:ph type="sldNum" sz="quarter" idx="12"/>
          </p:nvPr>
        </p:nvSpPr>
        <p:spPr/>
        <p:txBody>
          <a:bodyPr/>
          <a:lstStyle/>
          <a:p>
            <a:fld id="{4E38B53B-7D75-47EF-98C8-F671D2E45522}" type="slidenum">
              <a:rPr lang="en-IE" smtClean="0"/>
              <a:t>‹#›</a:t>
            </a:fld>
            <a:endParaRPr lang="en-IE"/>
          </a:p>
        </p:txBody>
      </p:sp>
    </p:spTree>
    <p:extLst>
      <p:ext uri="{BB962C8B-B14F-4D97-AF65-F5344CB8AC3E}">
        <p14:creationId xmlns:p14="http://schemas.microsoft.com/office/powerpoint/2010/main" val="2719145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A573-3FE7-4B10-A276-35BB493DB3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6263EC6-9D36-4501-85C5-291F41AF4A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977708-5250-4DEF-A07C-6E2AF718C38E}"/>
              </a:ext>
            </a:extLst>
          </p:cNvPr>
          <p:cNvSpPr>
            <a:spLocks noGrp="1"/>
          </p:cNvSpPr>
          <p:nvPr>
            <p:ph type="dt" sz="half" idx="10"/>
          </p:nvPr>
        </p:nvSpPr>
        <p:spPr/>
        <p:txBody>
          <a:bodyPr/>
          <a:lstStyle/>
          <a:p>
            <a:fld id="{9E58726D-089C-4C2A-BE66-60DE749ED6DA}" type="datetimeFigureOut">
              <a:rPr lang="en-IE" smtClean="0"/>
              <a:t>22/10/2021</a:t>
            </a:fld>
            <a:endParaRPr lang="en-IE"/>
          </a:p>
        </p:txBody>
      </p:sp>
      <p:sp>
        <p:nvSpPr>
          <p:cNvPr id="5" name="Footer Placeholder 4">
            <a:extLst>
              <a:ext uri="{FF2B5EF4-FFF2-40B4-BE49-F238E27FC236}">
                <a16:creationId xmlns:a16="http://schemas.microsoft.com/office/drawing/2014/main" id="{FC83FE9C-DDD1-4414-B684-4DE6EA2C17B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A1081EA-3798-4E65-A914-EAA7A35FA3AD}"/>
              </a:ext>
            </a:extLst>
          </p:cNvPr>
          <p:cNvSpPr>
            <a:spLocks noGrp="1"/>
          </p:cNvSpPr>
          <p:nvPr>
            <p:ph type="sldNum" sz="quarter" idx="12"/>
          </p:nvPr>
        </p:nvSpPr>
        <p:spPr/>
        <p:txBody>
          <a:bodyPr/>
          <a:lstStyle/>
          <a:p>
            <a:fld id="{4E38B53B-7D75-47EF-98C8-F671D2E45522}" type="slidenum">
              <a:rPr lang="en-IE" smtClean="0"/>
              <a:t>‹#›</a:t>
            </a:fld>
            <a:endParaRPr lang="en-IE"/>
          </a:p>
        </p:txBody>
      </p:sp>
    </p:spTree>
    <p:extLst>
      <p:ext uri="{BB962C8B-B14F-4D97-AF65-F5344CB8AC3E}">
        <p14:creationId xmlns:p14="http://schemas.microsoft.com/office/powerpoint/2010/main" val="239684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555F-BC11-492B-B11F-7522D7861A8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6D1FC96-D097-422C-B286-4D6C0D1391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0E1B81DB-8BFB-4A9A-9A96-59A959724DE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1697784-AB54-4B55-BB81-AF7754BD92A3}"/>
              </a:ext>
            </a:extLst>
          </p:cNvPr>
          <p:cNvSpPr>
            <a:spLocks noGrp="1"/>
          </p:cNvSpPr>
          <p:nvPr>
            <p:ph type="dt" sz="half" idx="10"/>
          </p:nvPr>
        </p:nvSpPr>
        <p:spPr/>
        <p:txBody>
          <a:bodyPr/>
          <a:lstStyle/>
          <a:p>
            <a:fld id="{9E58726D-089C-4C2A-BE66-60DE749ED6DA}" type="datetimeFigureOut">
              <a:rPr lang="en-IE" smtClean="0"/>
              <a:t>22/10/2021</a:t>
            </a:fld>
            <a:endParaRPr lang="en-IE"/>
          </a:p>
        </p:txBody>
      </p:sp>
      <p:sp>
        <p:nvSpPr>
          <p:cNvPr id="6" name="Footer Placeholder 5">
            <a:extLst>
              <a:ext uri="{FF2B5EF4-FFF2-40B4-BE49-F238E27FC236}">
                <a16:creationId xmlns:a16="http://schemas.microsoft.com/office/drawing/2014/main" id="{69DDBC54-2059-4EF0-B760-C27FD24D3C4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43ED591-1967-4D25-AB0D-000870A1EB16}"/>
              </a:ext>
            </a:extLst>
          </p:cNvPr>
          <p:cNvSpPr>
            <a:spLocks noGrp="1"/>
          </p:cNvSpPr>
          <p:nvPr>
            <p:ph type="sldNum" sz="quarter" idx="12"/>
          </p:nvPr>
        </p:nvSpPr>
        <p:spPr/>
        <p:txBody>
          <a:bodyPr/>
          <a:lstStyle/>
          <a:p>
            <a:fld id="{4E38B53B-7D75-47EF-98C8-F671D2E45522}" type="slidenum">
              <a:rPr lang="en-IE" smtClean="0"/>
              <a:t>‹#›</a:t>
            </a:fld>
            <a:endParaRPr lang="en-IE"/>
          </a:p>
        </p:txBody>
      </p:sp>
    </p:spTree>
    <p:extLst>
      <p:ext uri="{BB962C8B-B14F-4D97-AF65-F5344CB8AC3E}">
        <p14:creationId xmlns:p14="http://schemas.microsoft.com/office/powerpoint/2010/main" val="141952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0574-A6E7-4499-8849-B8B4D4ACB10F}"/>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DA5D4CF-F6A2-47C5-8950-B9B4E3185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1D04775-27CA-4C7F-A798-B702C0FC93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1C8274D-37ED-4BA5-8A10-6BEE5A95D2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46F858-9894-4877-AD1C-39B57E3B54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BBD4480-8D1E-4273-9E17-3EB6F62C4BB4}"/>
              </a:ext>
            </a:extLst>
          </p:cNvPr>
          <p:cNvSpPr>
            <a:spLocks noGrp="1"/>
          </p:cNvSpPr>
          <p:nvPr>
            <p:ph type="dt" sz="half" idx="10"/>
          </p:nvPr>
        </p:nvSpPr>
        <p:spPr/>
        <p:txBody>
          <a:bodyPr/>
          <a:lstStyle/>
          <a:p>
            <a:fld id="{9E58726D-089C-4C2A-BE66-60DE749ED6DA}" type="datetimeFigureOut">
              <a:rPr lang="en-IE" smtClean="0"/>
              <a:t>22/10/2021</a:t>
            </a:fld>
            <a:endParaRPr lang="en-IE"/>
          </a:p>
        </p:txBody>
      </p:sp>
      <p:sp>
        <p:nvSpPr>
          <p:cNvPr id="8" name="Footer Placeholder 7">
            <a:extLst>
              <a:ext uri="{FF2B5EF4-FFF2-40B4-BE49-F238E27FC236}">
                <a16:creationId xmlns:a16="http://schemas.microsoft.com/office/drawing/2014/main" id="{DD552514-A909-4FCA-9291-FA6454902672}"/>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30D35800-4170-4950-B18D-EB09DAE50887}"/>
              </a:ext>
            </a:extLst>
          </p:cNvPr>
          <p:cNvSpPr>
            <a:spLocks noGrp="1"/>
          </p:cNvSpPr>
          <p:nvPr>
            <p:ph type="sldNum" sz="quarter" idx="12"/>
          </p:nvPr>
        </p:nvSpPr>
        <p:spPr/>
        <p:txBody>
          <a:bodyPr/>
          <a:lstStyle/>
          <a:p>
            <a:fld id="{4E38B53B-7D75-47EF-98C8-F671D2E45522}" type="slidenum">
              <a:rPr lang="en-IE" smtClean="0"/>
              <a:t>‹#›</a:t>
            </a:fld>
            <a:endParaRPr lang="en-IE"/>
          </a:p>
        </p:txBody>
      </p:sp>
    </p:spTree>
    <p:extLst>
      <p:ext uri="{BB962C8B-B14F-4D97-AF65-F5344CB8AC3E}">
        <p14:creationId xmlns:p14="http://schemas.microsoft.com/office/powerpoint/2010/main" val="93982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8410-5F44-404A-8F4A-59C06409736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2168E09-34CE-4363-AC74-9A82734A713F}"/>
              </a:ext>
            </a:extLst>
          </p:cNvPr>
          <p:cNvSpPr>
            <a:spLocks noGrp="1"/>
          </p:cNvSpPr>
          <p:nvPr>
            <p:ph type="dt" sz="half" idx="10"/>
          </p:nvPr>
        </p:nvSpPr>
        <p:spPr/>
        <p:txBody>
          <a:bodyPr/>
          <a:lstStyle/>
          <a:p>
            <a:fld id="{9E58726D-089C-4C2A-BE66-60DE749ED6DA}" type="datetimeFigureOut">
              <a:rPr lang="en-IE" smtClean="0"/>
              <a:t>22/10/2021</a:t>
            </a:fld>
            <a:endParaRPr lang="en-IE"/>
          </a:p>
        </p:txBody>
      </p:sp>
      <p:sp>
        <p:nvSpPr>
          <p:cNvPr id="4" name="Footer Placeholder 3">
            <a:extLst>
              <a:ext uri="{FF2B5EF4-FFF2-40B4-BE49-F238E27FC236}">
                <a16:creationId xmlns:a16="http://schemas.microsoft.com/office/drawing/2014/main" id="{0C2C9A38-2E4C-47EC-8B35-6A284EB58C7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612D3E0C-9FDA-4003-8FAE-621B77624659}"/>
              </a:ext>
            </a:extLst>
          </p:cNvPr>
          <p:cNvSpPr>
            <a:spLocks noGrp="1"/>
          </p:cNvSpPr>
          <p:nvPr>
            <p:ph type="sldNum" sz="quarter" idx="12"/>
          </p:nvPr>
        </p:nvSpPr>
        <p:spPr/>
        <p:txBody>
          <a:bodyPr/>
          <a:lstStyle/>
          <a:p>
            <a:fld id="{4E38B53B-7D75-47EF-98C8-F671D2E45522}" type="slidenum">
              <a:rPr lang="en-IE" smtClean="0"/>
              <a:t>‹#›</a:t>
            </a:fld>
            <a:endParaRPr lang="en-IE"/>
          </a:p>
        </p:txBody>
      </p:sp>
    </p:spTree>
    <p:extLst>
      <p:ext uri="{BB962C8B-B14F-4D97-AF65-F5344CB8AC3E}">
        <p14:creationId xmlns:p14="http://schemas.microsoft.com/office/powerpoint/2010/main" val="3382389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255D1-FFBA-462C-B58B-32104E551C30}"/>
              </a:ext>
            </a:extLst>
          </p:cNvPr>
          <p:cNvSpPr>
            <a:spLocks noGrp="1"/>
          </p:cNvSpPr>
          <p:nvPr>
            <p:ph type="dt" sz="half" idx="10"/>
          </p:nvPr>
        </p:nvSpPr>
        <p:spPr/>
        <p:txBody>
          <a:bodyPr/>
          <a:lstStyle/>
          <a:p>
            <a:fld id="{9E58726D-089C-4C2A-BE66-60DE749ED6DA}" type="datetimeFigureOut">
              <a:rPr lang="en-IE" smtClean="0"/>
              <a:t>22/10/2021</a:t>
            </a:fld>
            <a:endParaRPr lang="en-IE"/>
          </a:p>
        </p:txBody>
      </p:sp>
      <p:sp>
        <p:nvSpPr>
          <p:cNvPr id="3" name="Footer Placeholder 2">
            <a:extLst>
              <a:ext uri="{FF2B5EF4-FFF2-40B4-BE49-F238E27FC236}">
                <a16:creationId xmlns:a16="http://schemas.microsoft.com/office/drawing/2014/main" id="{25A0879B-872E-4289-B9AE-5C9C07A1F9B2}"/>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7F9847EA-FE89-4EF8-BBD1-6BF48ED6F312}"/>
              </a:ext>
            </a:extLst>
          </p:cNvPr>
          <p:cNvSpPr>
            <a:spLocks noGrp="1"/>
          </p:cNvSpPr>
          <p:nvPr>
            <p:ph type="sldNum" sz="quarter" idx="12"/>
          </p:nvPr>
        </p:nvSpPr>
        <p:spPr/>
        <p:txBody>
          <a:bodyPr/>
          <a:lstStyle/>
          <a:p>
            <a:fld id="{4E38B53B-7D75-47EF-98C8-F671D2E45522}" type="slidenum">
              <a:rPr lang="en-IE" smtClean="0"/>
              <a:t>‹#›</a:t>
            </a:fld>
            <a:endParaRPr lang="en-IE"/>
          </a:p>
        </p:txBody>
      </p:sp>
    </p:spTree>
    <p:extLst>
      <p:ext uri="{BB962C8B-B14F-4D97-AF65-F5344CB8AC3E}">
        <p14:creationId xmlns:p14="http://schemas.microsoft.com/office/powerpoint/2010/main" val="2671478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FADF-CAB2-4CB4-8129-8067DF719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73A3683-A37F-458A-9EFB-E7370A085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6D5679D-CAE1-45C7-93CF-34BFBAD5FF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0AC9B8-30FD-4097-9F97-EE6BB9025CEA}"/>
              </a:ext>
            </a:extLst>
          </p:cNvPr>
          <p:cNvSpPr>
            <a:spLocks noGrp="1"/>
          </p:cNvSpPr>
          <p:nvPr>
            <p:ph type="dt" sz="half" idx="10"/>
          </p:nvPr>
        </p:nvSpPr>
        <p:spPr/>
        <p:txBody>
          <a:bodyPr/>
          <a:lstStyle/>
          <a:p>
            <a:fld id="{9E58726D-089C-4C2A-BE66-60DE749ED6DA}" type="datetimeFigureOut">
              <a:rPr lang="en-IE" smtClean="0"/>
              <a:t>22/10/2021</a:t>
            </a:fld>
            <a:endParaRPr lang="en-IE"/>
          </a:p>
        </p:txBody>
      </p:sp>
      <p:sp>
        <p:nvSpPr>
          <p:cNvPr id="6" name="Footer Placeholder 5">
            <a:extLst>
              <a:ext uri="{FF2B5EF4-FFF2-40B4-BE49-F238E27FC236}">
                <a16:creationId xmlns:a16="http://schemas.microsoft.com/office/drawing/2014/main" id="{223C5BCA-B8B6-4EA9-9FE2-25436A63ED2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3D5EEDC-94CC-4D12-89B8-DFCDAA525B6E}"/>
              </a:ext>
            </a:extLst>
          </p:cNvPr>
          <p:cNvSpPr>
            <a:spLocks noGrp="1"/>
          </p:cNvSpPr>
          <p:nvPr>
            <p:ph type="sldNum" sz="quarter" idx="12"/>
          </p:nvPr>
        </p:nvSpPr>
        <p:spPr/>
        <p:txBody>
          <a:bodyPr/>
          <a:lstStyle/>
          <a:p>
            <a:fld id="{4E38B53B-7D75-47EF-98C8-F671D2E45522}" type="slidenum">
              <a:rPr lang="en-IE" smtClean="0"/>
              <a:t>‹#›</a:t>
            </a:fld>
            <a:endParaRPr lang="en-IE"/>
          </a:p>
        </p:txBody>
      </p:sp>
    </p:spTree>
    <p:extLst>
      <p:ext uri="{BB962C8B-B14F-4D97-AF65-F5344CB8AC3E}">
        <p14:creationId xmlns:p14="http://schemas.microsoft.com/office/powerpoint/2010/main" val="391197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B21E7-E058-4796-896B-FC7AA6238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C2753302-309B-4D6A-9AA3-25805DE92E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0EC2361C-2E0B-4C06-807F-C5740A127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A9F5CA-4DB8-4D57-9234-2296D00FA035}"/>
              </a:ext>
            </a:extLst>
          </p:cNvPr>
          <p:cNvSpPr>
            <a:spLocks noGrp="1"/>
          </p:cNvSpPr>
          <p:nvPr>
            <p:ph type="dt" sz="half" idx="10"/>
          </p:nvPr>
        </p:nvSpPr>
        <p:spPr/>
        <p:txBody>
          <a:bodyPr/>
          <a:lstStyle/>
          <a:p>
            <a:fld id="{9E58726D-089C-4C2A-BE66-60DE749ED6DA}" type="datetimeFigureOut">
              <a:rPr lang="en-IE" smtClean="0"/>
              <a:t>22/10/2021</a:t>
            </a:fld>
            <a:endParaRPr lang="en-IE"/>
          </a:p>
        </p:txBody>
      </p:sp>
      <p:sp>
        <p:nvSpPr>
          <p:cNvPr id="6" name="Footer Placeholder 5">
            <a:extLst>
              <a:ext uri="{FF2B5EF4-FFF2-40B4-BE49-F238E27FC236}">
                <a16:creationId xmlns:a16="http://schemas.microsoft.com/office/drawing/2014/main" id="{3B4511A7-8E36-426E-AF82-641FD635E85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2B27AA7-B002-41D6-9D1D-5050883B3CB1}"/>
              </a:ext>
            </a:extLst>
          </p:cNvPr>
          <p:cNvSpPr>
            <a:spLocks noGrp="1"/>
          </p:cNvSpPr>
          <p:nvPr>
            <p:ph type="sldNum" sz="quarter" idx="12"/>
          </p:nvPr>
        </p:nvSpPr>
        <p:spPr/>
        <p:txBody>
          <a:bodyPr/>
          <a:lstStyle/>
          <a:p>
            <a:fld id="{4E38B53B-7D75-47EF-98C8-F671D2E45522}" type="slidenum">
              <a:rPr lang="en-IE" smtClean="0"/>
              <a:t>‹#›</a:t>
            </a:fld>
            <a:endParaRPr lang="en-IE"/>
          </a:p>
        </p:txBody>
      </p:sp>
    </p:spTree>
    <p:extLst>
      <p:ext uri="{BB962C8B-B14F-4D97-AF65-F5344CB8AC3E}">
        <p14:creationId xmlns:p14="http://schemas.microsoft.com/office/powerpoint/2010/main" val="1269760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C3208-2C28-444D-B73F-3AB5D2C153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B033796-B969-4D3E-83D9-B1022228E7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58ED180-347E-42FE-99AC-C09D5B735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8726D-089C-4C2A-BE66-60DE749ED6DA}" type="datetimeFigureOut">
              <a:rPr lang="en-IE" smtClean="0"/>
              <a:t>22/10/2021</a:t>
            </a:fld>
            <a:endParaRPr lang="en-IE"/>
          </a:p>
        </p:txBody>
      </p:sp>
      <p:sp>
        <p:nvSpPr>
          <p:cNvPr id="5" name="Footer Placeholder 4">
            <a:extLst>
              <a:ext uri="{FF2B5EF4-FFF2-40B4-BE49-F238E27FC236}">
                <a16:creationId xmlns:a16="http://schemas.microsoft.com/office/drawing/2014/main" id="{B27F1506-4F17-40CB-8A7C-1D88E43DBF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DF04173-1383-4F42-BF23-ACDDDC96D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8B53B-7D75-47EF-98C8-F671D2E45522}" type="slidenum">
              <a:rPr lang="en-IE" smtClean="0"/>
              <a:t>‹#›</a:t>
            </a:fld>
            <a:endParaRPr lang="en-IE"/>
          </a:p>
        </p:txBody>
      </p:sp>
    </p:spTree>
    <p:extLst>
      <p:ext uri="{BB962C8B-B14F-4D97-AF65-F5344CB8AC3E}">
        <p14:creationId xmlns:p14="http://schemas.microsoft.com/office/powerpoint/2010/main" val="2993084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fif"/><Relationship Id="rId5" Type="http://schemas.openxmlformats.org/officeDocument/2006/relationships/image" Target="../media/image23.jfif"/><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fif"/></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fif"/></Relationships>
</file>

<file path=ppt/slides/_rels/slide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jfif"/><Relationship Id="rId1" Type="http://schemas.openxmlformats.org/officeDocument/2006/relationships/slideLayout" Target="../slideLayouts/slideLayout7.xml"/><Relationship Id="rId5" Type="http://schemas.openxmlformats.org/officeDocument/2006/relationships/image" Target="../media/image6.jfif"/><Relationship Id="rId4" Type="http://schemas.openxmlformats.org/officeDocument/2006/relationships/image" Target="../media/image5.jfif"/></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2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2.jfif"/></Relationships>
</file>

<file path=ppt/slides/_rels/slide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8.jf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fi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93.jf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5.jf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6.jpeg"/><Relationship Id="rId1" Type="http://schemas.openxmlformats.org/officeDocument/2006/relationships/slideLayout" Target="../slideLayouts/slideLayout12.xml"/><Relationship Id="rId4" Type="http://schemas.openxmlformats.org/officeDocument/2006/relationships/image" Target="../media/image97.jpg"/></Relationships>
</file>

<file path=ppt/slides/_rels/slide5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f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1.jf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image" Target="../media/image115.jfif"/><Relationship Id="rId4" Type="http://schemas.openxmlformats.org/officeDocument/2006/relationships/image" Target="../media/image114.jfif"/></Relationships>
</file>

<file path=ppt/slides/_rels/slide6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f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fif"/><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53.pn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5" Type="http://schemas.openxmlformats.org/officeDocument/2006/relationships/image" Target="../media/image6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72.xml.rels><?xml version="1.0" encoding="UTF-8" standalone="yes"?>
<Relationships xmlns="http://schemas.openxmlformats.org/package/2006/relationships"><Relationship Id="rId3" Type="http://schemas.openxmlformats.org/officeDocument/2006/relationships/image" Target="../media/image118.jf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0.jfif"/><Relationship Id="rId2" Type="http://schemas.openxmlformats.org/officeDocument/2006/relationships/image" Target="../media/image119.jf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2.jfif"/><Relationship Id="rId7" Type="http://schemas.openxmlformats.org/officeDocument/2006/relationships/image" Target="../media/image126.jfif"/><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fif"/></Relationships>
</file>

<file path=ppt/slides/_rels/slide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27.jpeg"/><Relationship Id="rId1" Type="http://schemas.openxmlformats.org/officeDocument/2006/relationships/slideLayout" Target="../slideLayouts/slideLayout7.xml"/><Relationship Id="rId5" Type="http://schemas.openxmlformats.org/officeDocument/2006/relationships/image" Target="../media/image129.jfif"/><Relationship Id="rId4" Type="http://schemas.openxmlformats.org/officeDocument/2006/relationships/image" Target="../media/image128.jfif"/></Relationships>
</file>

<file path=ppt/slides/_rels/slide7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CD42-EBE3-46D1-9635-768C7712B633}"/>
              </a:ext>
            </a:extLst>
          </p:cNvPr>
          <p:cNvSpPr>
            <a:spLocks noGrp="1"/>
          </p:cNvSpPr>
          <p:nvPr>
            <p:ph type="ctrTitle"/>
          </p:nvPr>
        </p:nvSpPr>
        <p:spPr/>
        <p:txBody>
          <a:bodyPr>
            <a:normAutofit/>
          </a:bodyPr>
          <a:lstStyle/>
          <a:p>
            <a:br>
              <a:rPr lang="en-GB" sz="2800" dirty="0"/>
            </a:br>
            <a:endParaRPr lang="en-IE" sz="2800" dirty="0"/>
          </a:p>
        </p:txBody>
      </p:sp>
      <p:sp>
        <p:nvSpPr>
          <p:cNvPr id="3" name="Subtitle 2">
            <a:extLst>
              <a:ext uri="{FF2B5EF4-FFF2-40B4-BE49-F238E27FC236}">
                <a16:creationId xmlns:a16="http://schemas.microsoft.com/office/drawing/2014/main" id="{08B3A8BE-E615-4B9F-8469-E2985037BA26}"/>
              </a:ext>
            </a:extLst>
          </p:cNvPr>
          <p:cNvSpPr>
            <a:spLocks noGrp="1"/>
          </p:cNvSpPr>
          <p:nvPr>
            <p:ph type="subTitle" idx="1"/>
          </p:nvPr>
        </p:nvSpPr>
        <p:spPr/>
        <p:txBody>
          <a:bodyPr/>
          <a:lstStyle/>
          <a:p>
            <a:r>
              <a:rPr lang="en-GB" dirty="0"/>
              <a:t>m</a:t>
            </a:r>
            <a:endParaRPr lang="en-IE" dirty="0"/>
          </a:p>
        </p:txBody>
      </p:sp>
      <p:pic>
        <p:nvPicPr>
          <p:cNvPr id="6" name="Picture 5">
            <a:extLst>
              <a:ext uri="{FF2B5EF4-FFF2-40B4-BE49-F238E27FC236}">
                <a16:creationId xmlns:a16="http://schemas.microsoft.com/office/drawing/2014/main" id="{708BE73B-6A49-4E70-92AF-88DFC21EFDFC}"/>
              </a:ext>
            </a:extLst>
          </p:cNvPr>
          <p:cNvPicPr>
            <a:picLocks noChangeAspect="1"/>
          </p:cNvPicPr>
          <p:nvPr/>
        </p:nvPicPr>
        <p:blipFill>
          <a:blip r:embed="rId2"/>
          <a:srcRect/>
          <a:stretch>
            <a:fillRect/>
          </a:stretch>
        </p:blipFill>
        <p:spPr>
          <a:xfrm>
            <a:off x="2442706" y="1302484"/>
            <a:ext cx="6781803" cy="3394289"/>
          </a:xfrm>
          <a:prstGeom prst="rect">
            <a:avLst/>
          </a:prstGeom>
          <a:noFill/>
          <a:ln cap="flat">
            <a:noFill/>
          </a:ln>
        </p:spPr>
      </p:pic>
      <p:sp>
        <p:nvSpPr>
          <p:cNvPr id="4" name="TextBox 3">
            <a:extLst>
              <a:ext uri="{FF2B5EF4-FFF2-40B4-BE49-F238E27FC236}">
                <a16:creationId xmlns:a16="http://schemas.microsoft.com/office/drawing/2014/main" id="{A9FC39A5-D60A-4A45-82C2-A858EC429445}"/>
              </a:ext>
            </a:extLst>
          </p:cNvPr>
          <p:cNvSpPr txBox="1"/>
          <p:nvPr/>
        </p:nvSpPr>
        <p:spPr>
          <a:xfrm>
            <a:off x="2369489" y="580445"/>
            <a:ext cx="3952813" cy="523220"/>
          </a:xfrm>
          <a:prstGeom prst="rect">
            <a:avLst/>
          </a:prstGeom>
          <a:noFill/>
        </p:spPr>
        <p:txBody>
          <a:bodyPr wrap="none" rtlCol="0">
            <a:spAutoFit/>
          </a:bodyPr>
          <a:lstStyle/>
          <a:p>
            <a:r>
              <a:rPr lang="en-GB" sz="2800" dirty="0"/>
              <a:t>TIME TO COME HOME……</a:t>
            </a:r>
            <a:endParaRPr lang="en-IE" sz="2800" dirty="0"/>
          </a:p>
        </p:txBody>
      </p:sp>
      <p:sp>
        <p:nvSpPr>
          <p:cNvPr id="8" name="TextBox 7">
            <a:extLst>
              <a:ext uri="{FF2B5EF4-FFF2-40B4-BE49-F238E27FC236}">
                <a16:creationId xmlns:a16="http://schemas.microsoft.com/office/drawing/2014/main" id="{EA35C0EF-C22A-4DF7-8059-6A6C639A2E65}"/>
              </a:ext>
            </a:extLst>
          </p:cNvPr>
          <p:cNvSpPr txBox="1"/>
          <p:nvPr/>
        </p:nvSpPr>
        <p:spPr>
          <a:xfrm>
            <a:off x="3387256" y="5349875"/>
            <a:ext cx="5188152" cy="830997"/>
          </a:xfrm>
          <a:prstGeom prst="rect">
            <a:avLst/>
          </a:prstGeom>
          <a:noFill/>
        </p:spPr>
        <p:txBody>
          <a:bodyPr wrap="none" rtlCol="0">
            <a:spAutoFit/>
          </a:bodyPr>
          <a:lstStyle/>
          <a:p>
            <a:r>
              <a:rPr lang="en-GB" sz="2400" dirty="0"/>
              <a:t>MESSAGE OF HOPE AND CHALLENGE IN </a:t>
            </a:r>
          </a:p>
          <a:p>
            <a:r>
              <a:rPr lang="en-GB" sz="2400" dirty="0"/>
              <a:t>           A PLANETERY EMERGENCY </a:t>
            </a:r>
            <a:endParaRPr lang="en-IE" sz="2400" dirty="0"/>
          </a:p>
        </p:txBody>
      </p:sp>
    </p:spTree>
    <p:extLst>
      <p:ext uri="{BB962C8B-B14F-4D97-AF65-F5344CB8AC3E}">
        <p14:creationId xmlns:p14="http://schemas.microsoft.com/office/powerpoint/2010/main" val="1142468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E48E2E-317A-4A70-9EC7-389281C0D7F6}"/>
              </a:ext>
            </a:extLst>
          </p:cNvPr>
          <p:cNvSpPr/>
          <p:nvPr/>
        </p:nvSpPr>
        <p:spPr>
          <a:xfrm>
            <a:off x="1524001" y="274640"/>
            <a:ext cx="184151" cy="366710"/>
          </a:xfrm>
          <a:prstGeom prst="rect">
            <a:avLst/>
          </a:prstGeom>
          <a:noFill/>
          <a:ln cap="flat">
            <a:noFill/>
            <a:prstDash val="solid"/>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endParaRPr lang="en-GB" b="1">
              <a:solidFill>
                <a:srgbClr val="000000"/>
              </a:solidFill>
              <a:latin typeface="Arial"/>
            </a:endParaRPr>
          </a:p>
        </p:txBody>
      </p:sp>
      <p:pic>
        <p:nvPicPr>
          <p:cNvPr id="3" name="Picture 8" descr="http://blogs.fayobserver.com/faytoz/files/2007/10/drought.jpg">
            <a:extLst>
              <a:ext uri="{FF2B5EF4-FFF2-40B4-BE49-F238E27FC236}">
                <a16:creationId xmlns:a16="http://schemas.microsoft.com/office/drawing/2014/main" id="{B3D8A518-1F73-42FE-ACD4-93576C6A8C37}"/>
              </a:ext>
            </a:extLst>
          </p:cNvPr>
          <p:cNvPicPr>
            <a:picLocks noChangeAspect="1"/>
          </p:cNvPicPr>
          <p:nvPr/>
        </p:nvPicPr>
        <p:blipFill>
          <a:blip r:embed="rId3"/>
          <a:srcRect/>
          <a:stretch>
            <a:fillRect/>
          </a:stretch>
        </p:blipFill>
        <p:spPr>
          <a:xfrm>
            <a:off x="6973074" y="274640"/>
            <a:ext cx="3266648" cy="2624428"/>
          </a:xfrm>
          <a:prstGeom prst="rect">
            <a:avLst/>
          </a:prstGeom>
          <a:noFill/>
          <a:ln cap="flat">
            <a:noFill/>
          </a:ln>
        </p:spPr>
      </p:pic>
      <p:pic>
        <p:nvPicPr>
          <p:cNvPr id="4" name="Picture 6" descr="http://news.bbc.co.uk/media/images/44029000/jpg/_44029901_gall_flood1_ap.jpg">
            <a:extLst>
              <a:ext uri="{FF2B5EF4-FFF2-40B4-BE49-F238E27FC236}">
                <a16:creationId xmlns:a16="http://schemas.microsoft.com/office/drawing/2014/main" id="{39DF67B6-C926-4981-AA27-77CFF4B28AF9}"/>
              </a:ext>
            </a:extLst>
          </p:cNvPr>
          <p:cNvPicPr>
            <a:picLocks noChangeAspect="1"/>
          </p:cNvPicPr>
          <p:nvPr/>
        </p:nvPicPr>
        <p:blipFill>
          <a:blip r:embed="rId4"/>
          <a:srcRect/>
          <a:stretch>
            <a:fillRect/>
          </a:stretch>
        </p:blipFill>
        <p:spPr>
          <a:xfrm>
            <a:off x="5059518" y="230794"/>
            <a:ext cx="1726944" cy="2881310"/>
          </a:xfrm>
          <a:prstGeom prst="rect">
            <a:avLst/>
          </a:prstGeom>
          <a:noFill/>
          <a:ln cap="flat">
            <a:noFill/>
          </a:ln>
        </p:spPr>
      </p:pic>
      <p:pic>
        <p:nvPicPr>
          <p:cNvPr id="5" name="Picture 7">
            <a:extLst>
              <a:ext uri="{FF2B5EF4-FFF2-40B4-BE49-F238E27FC236}">
                <a16:creationId xmlns:a16="http://schemas.microsoft.com/office/drawing/2014/main" id="{CF7EC799-EE37-4BD7-8F94-57209932B7CD}"/>
              </a:ext>
            </a:extLst>
          </p:cNvPr>
          <p:cNvPicPr>
            <a:picLocks noChangeAspect="1"/>
          </p:cNvPicPr>
          <p:nvPr/>
        </p:nvPicPr>
        <p:blipFill>
          <a:blip r:embed="rId5"/>
          <a:stretch>
            <a:fillRect/>
          </a:stretch>
        </p:blipFill>
        <p:spPr>
          <a:xfrm>
            <a:off x="1921745" y="457995"/>
            <a:ext cx="2924178" cy="2190746"/>
          </a:xfrm>
          <a:prstGeom prst="rect">
            <a:avLst/>
          </a:prstGeom>
          <a:noFill/>
          <a:ln cap="flat">
            <a:noFill/>
          </a:ln>
        </p:spPr>
      </p:pic>
      <p:sp>
        <p:nvSpPr>
          <p:cNvPr id="6" name="TextBox 8">
            <a:extLst>
              <a:ext uri="{FF2B5EF4-FFF2-40B4-BE49-F238E27FC236}">
                <a16:creationId xmlns:a16="http://schemas.microsoft.com/office/drawing/2014/main" id="{9AB747DB-27FC-4839-A465-A95E77D458F2}"/>
              </a:ext>
            </a:extLst>
          </p:cNvPr>
          <p:cNvSpPr txBox="1"/>
          <p:nvPr/>
        </p:nvSpPr>
        <p:spPr>
          <a:xfrm>
            <a:off x="5433526" y="3760242"/>
            <a:ext cx="5401580" cy="341631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Extreme poverty: mass migrations</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Cycle of hunger and lack of clean water</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Devastation of living systems of Earth </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Rise in weaponry/warfare, global crime…</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endParaRPr lang="en-IE" sz="2400">
              <a:solidFill>
                <a:srgbClr val="000000"/>
              </a:solidFill>
              <a:latin typeface="Calibri"/>
            </a:endParaRPr>
          </a:p>
        </p:txBody>
      </p:sp>
      <p:pic>
        <p:nvPicPr>
          <p:cNvPr id="7" name="Picture 7">
            <a:extLst>
              <a:ext uri="{FF2B5EF4-FFF2-40B4-BE49-F238E27FC236}">
                <a16:creationId xmlns:a16="http://schemas.microsoft.com/office/drawing/2014/main" id="{31A77FB0-F18C-4F68-8822-EBB65215417C}"/>
              </a:ext>
            </a:extLst>
          </p:cNvPr>
          <p:cNvPicPr>
            <a:picLocks noChangeAspect="1"/>
          </p:cNvPicPr>
          <p:nvPr/>
        </p:nvPicPr>
        <p:blipFill>
          <a:blip r:embed="rId6"/>
          <a:stretch>
            <a:fillRect/>
          </a:stretch>
        </p:blipFill>
        <p:spPr>
          <a:xfrm>
            <a:off x="1789121" y="3830642"/>
            <a:ext cx="3343274" cy="2143125"/>
          </a:xfrm>
          <a:prstGeom prst="rect">
            <a:avLst/>
          </a:prstGeom>
          <a:noFill/>
          <a:ln cap="flat">
            <a:noFill/>
          </a:ln>
        </p:spPr>
      </p:pic>
    </p:spTree>
    <p:extLst>
      <p:ext uri="{BB962C8B-B14F-4D97-AF65-F5344CB8AC3E}">
        <p14:creationId xmlns:p14="http://schemas.microsoft.com/office/powerpoint/2010/main" val="382635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44D6-07B0-4725-A060-67F9E96DBAEB}"/>
              </a:ext>
            </a:extLst>
          </p:cNvPr>
          <p:cNvSpPr txBox="1">
            <a:spLocks noGrp="1"/>
          </p:cNvSpPr>
          <p:nvPr>
            <p:ph type="title"/>
          </p:nvPr>
        </p:nvSpPr>
        <p:spPr>
          <a:xfrm>
            <a:off x="1752601" y="274640"/>
            <a:ext cx="8610603" cy="1401756"/>
          </a:xfrm>
        </p:spPr>
        <p:txBody>
          <a:bodyPr>
            <a:normAutofit fontScale="90000"/>
          </a:bodyPr>
          <a:lstStyle/>
          <a:p>
            <a:pPr lvl="0"/>
            <a:r>
              <a:rPr lang="en-US" sz="2800" b="1" dirty="0"/>
              <a:t>Earth Overshoot Day – 29</a:t>
            </a:r>
            <a:r>
              <a:rPr lang="en-US" sz="2800" b="1" baseline="30000" dirty="0"/>
              <a:t>th</a:t>
            </a:r>
            <a:r>
              <a:rPr lang="en-US" sz="2800" b="1" dirty="0"/>
              <a:t> July 2021</a:t>
            </a:r>
            <a:br>
              <a:rPr lang="en-US" sz="2800" b="1" dirty="0"/>
            </a:br>
            <a:r>
              <a:rPr lang="en-US" sz="2400" dirty="0"/>
              <a:t>The date when humanity’s demand for ecological resources</a:t>
            </a:r>
            <a:br>
              <a:rPr lang="en-US" sz="2400" dirty="0"/>
            </a:br>
            <a:r>
              <a:rPr lang="en-US" sz="2400" dirty="0"/>
              <a:t>and services in a given year exceeds what Earth can regenerate in that year</a:t>
            </a:r>
            <a:r>
              <a:rPr lang="en-US" sz="2800" b="1" dirty="0"/>
              <a:t>.</a:t>
            </a:r>
            <a:br>
              <a:rPr lang="en-US" sz="2400" b="1" dirty="0"/>
            </a:br>
            <a:endParaRPr lang="en-GB" sz="2400" b="1" dirty="0"/>
          </a:p>
        </p:txBody>
      </p:sp>
      <p:pic>
        <p:nvPicPr>
          <p:cNvPr id="3" name="Content Placeholder 2" descr="C:\Users\cvct\Pictures\human emergence.jpg">
            <a:extLst>
              <a:ext uri="{FF2B5EF4-FFF2-40B4-BE49-F238E27FC236}">
                <a16:creationId xmlns:a16="http://schemas.microsoft.com/office/drawing/2014/main" id="{B0295497-E6E5-40EE-9B12-C9313C08C010}"/>
              </a:ext>
            </a:extLst>
          </p:cNvPr>
          <p:cNvPicPr>
            <a:picLocks noGrp="1" noChangeAspect="1"/>
          </p:cNvPicPr>
          <p:nvPr>
            <p:ph idx="1"/>
          </p:nvPr>
        </p:nvPicPr>
        <p:blipFill>
          <a:blip r:embed="rId2"/>
          <a:srcRect/>
          <a:stretch>
            <a:fillRect/>
          </a:stretch>
        </p:blipFill>
        <p:spPr>
          <a:xfrm>
            <a:off x="8816367" y="1262740"/>
            <a:ext cx="2167813" cy="2939146"/>
          </a:xfrm>
        </p:spPr>
      </p:pic>
      <p:sp>
        <p:nvSpPr>
          <p:cNvPr id="4" name="TextBox 3">
            <a:extLst>
              <a:ext uri="{FF2B5EF4-FFF2-40B4-BE49-F238E27FC236}">
                <a16:creationId xmlns:a16="http://schemas.microsoft.com/office/drawing/2014/main" id="{B46480B2-2EC6-4A08-8DBB-ED95C21BA23B}"/>
              </a:ext>
            </a:extLst>
          </p:cNvPr>
          <p:cNvSpPr txBox="1"/>
          <p:nvPr/>
        </p:nvSpPr>
        <p:spPr>
          <a:xfrm>
            <a:off x="1926537" y="1676397"/>
            <a:ext cx="6268852" cy="3046991"/>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a:solidFill>
                  <a:srgbClr val="000000"/>
                </a:solidFill>
                <a:latin typeface="Calibri"/>
              </a:rPr>
              <a:t>We are currently using 1.7 earths </a:t>
            </a:r>
          </a:p>
          <a:p>
            <a:pPr>
              <a:defRPr sz="1800" b="0" i="0" u="none" strike="noStrike" kern="0" cap="none" spc="0" baseline="0">
                <a:solidFill>
                  <a:srgbClr val="000000"/>
                </a:solidFill>
                <a:uFillTx/>
              </a:defRPr>
            </a:pPr>
            <a:r>
              <a:rPr lang="en-US" sz="2400">
                <a:solidFill>
                  <a:srgbClr val="000000"/>
                </a:solidFill>
                <a:latin typeface="Calibri"/>
              </a:rPr>
              <a:t>mainly through:</a:t>
            </a:r>
          </a:p>
          <a:p>
            <a:pPr>
              <a:defRPr sz="1800" b="0" i="0" u="none" strike="noStrike" kern="0" cap="none" spc="0" baseline="0">
                <a:solidFill>
                  <a:srgbClr val="000000"/>
                </a:solidFill>
                <a:uFillTx/>
              </a:defRPr>
            </a:pPr>
            <a:r>
              <a:rPr lang="en-US" sz="2400">
                <a:solidFill>
                  <a:srgbClr val="000000"/>
                </a:solidFill>
                <a:latin typeface="Calibri"/>
              </a:rPr>
              <a:t>*overfishing</a:t>
            </a:r>
          </a:p>
          <a:p>
            <a:pPr>
              <a:defRPr sz="1800" b="0" i="0" u="none" strike="noStrike" kern="0" cap="none" spc="0" baseline="0">
                <a:solidFill>
                  <a:srgbClr val="000000"/>
                </a:solidFill>
                <a:uFillTx/>
              </a:defRPr>
            </a:pPr>
            <a:r>
              <a:rPr lang="en-US" sz="2400">
                <a:solidFill>
                  <a:srgbClr val="000000"/>
                </a:solidFill>
                <a:latin typeface="Calibri"/>
              </a:rPr>
              <a:t>*overharvesting forests</a:t>
            </a:r>
          </a:p>
          <a:p>
            <a:pPr>
              <a:defRPr sz="1800" b="0" i="0" u="none" strike="noStrike" kern="0" cap="none" spc="0" baseline="0">
                <a:solidFill>
                  <a:srgbClr val="000000"/>
                </a:solidFill>
                <a:uFillTx/>
              </a:defRPr>
            </a:pPr>
            <a:r>
              <a:rPr lang="en-US" sz="2400">
                <a:solidFill>
                  <a:srgbClr val="000000"/>
                </a:solidFill>
                <a:latin typeface="Calibri"/>
              </a:rPr>
              <a:t>*emitting more carbon dioxide into the </a:t>
            </a:r>
          </a:p>
          <a:p>
            <a:pPr>
              <a:defRPr sz="1800" b="0" i="0" u="none" strike="noStrike" kern="0" cap="none" spc="0" baseline="0">
                <a:solidFill>
                  <a:srgbClr val="000000"/>
                </a:solidFill>
                <a:uFillTx/>
              </a:defRPr>
            </a:pPr>
            <a:r>
              <a:rPr lang="en-US" sz="2400">
                <a:solidFill>
                  <a:srgbClr val="000000"/>
                </a:solidFill>
                <a:latin typeface="Calibri"/>
              </a:rPr>
              <a:t>  atmosphere than ecosystems can absorb.</a:t>
            </a:r>
          </a:p>
          <a:p>
            <a:pPr>
              <a:defRPr sz="1800" b="0" i="0" u="none" strike="noStrike" kern="0" cap="none" spc="0" baseline="0">
                <a:solidFill>
                  <a:srgbClr val="000000"/>
                </a:solidFill>
                <a:uFillTx/>
              </a:defRPr>
            </a:pPr>
            <a:endParaRPr lang="en-US" sz="2400">
              <a:solidFill>
                <a:srgbClr val="000000"/>
              </a:solidFill>
              <a:latin typeface="Calibri"/>
            </a:endParaRPr>
          </a:p>
          <a:p>
            <a:pPr>
              <a:defRPr sz="1800" b="0" i="0" u="none" strike="noStrike" kern="0" cap="none" spc="0" baseline="0">
                <a:solidFill>
                  <a:srgbClr val="000000"/>
                </a:solidFill>
                <a:uFillTx/>
              </a:defRPr>
            </a:pPr>
            <a:endParaRPr lang="en-US" sz="2400">
              <a:solidFill>
                <a:srgbClr val="000000"/>
              </a:solidFill>
              <a:latin typeface="Calibri"/>
            </a:endParaRPr>
          </a:p>
        </p:txBody>
      </p:sp>
      <p:sp>
        <p:nvSpPr>
          <p:cNvPr id="5" name="TextBox 4">
            <a:extLst>
              <a:ext uri="{FF2B5EF4-FFF2-40B4-BE49-F238E27FC236}">
                <a16:creationId xmlns:a16="http://schemas.microsoft.com/office/drawing/2014/main" id="{B007C380-01F4-4096-8D61-E816110D4BC5}"/>
              </a:ext>
            </a:extLst>
          </p:cNvPr>
          <p:cNvSpPr txBox="1"/>
          <p:nvPr/>
        </p:nvSpPr>
        <p:spPr>
          <a:xfrm>
            <a:off x="1926538" y="4544010"/>
            <a:ext cx="5508181" cy="46166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IE" sz="2400">
                <a:solidFill>
                  <a:srgbClr val="000000"/>
                </a:solidFill>
                <a:latin typeface="Calibri"/>
              </a:rPr>
              <a:t>The Sun is the source of all life on Earth: </a:t>
            </a:r>
          </a:p>
        </p:txBody>
      </p:sp>
      <p:pic>
        <p:nvPicPr>
          <p:cNvPr id="6" name="Picture 5" descr="C:\Users\cvct\Pictures\th6M5X1ZXN.jpg">
            <a:extLst>
              <a:ext uri="{FF2B5EF4-FFF2-40B4-BE49-F238E27FC236}">
                <a16:creationId xmlns:a16="http://schemas.microsoft.com/office/drawing/2014/main" id="{2364B631-3343-4D1D-9E99-2625DD17811D}"/>
              </a:ext>
            </a:extLst>
          </p:cNvPr>
          <p:cNvPicPr>
            <a:picLocks noChangeAspect="1"/>
          </p:cNvPicPr>
          <p:nvPr/>
        </p:nvPicPr>
        <p:blipFill>
          <a:blip r:embed="rId3"/>
          <a:srcRect/>
          <a:stretch>
            <a:fillRect/>
          </a:stretch>
        </p:blipFill>
        <p:spPr>
          <a:xfrm>
            <a:off x="1926537" y="5467599"/>
            <a:ext cx="2305604" cy="1115760"/>
          </a:xfrm>
          <a:prstGeom prst="rect">
            <a:avLst/>
          </a:prstGeom>
          <a:noFill/>
          <a:ln cap="flat">
            <a:noFill/>
          </a:ln>
        </p:spPr>
      </p:pic>
      <p:pic>
        <p:nvPicPr>
          <p:cNvPr id="7" name="Picture 6" descr="C:\Users\cvct\Pictures\imagesHS79LJ3I.jpg">
            <a:extLst>
              <a:ext uri="{FF2B5EF4-FFF2-40B4-BE49-F238E27FC236}">
                <a16:creationId xmlns:a16="http://schemas.microsoft.com/office/drawing/2014/main" id="{6EE1D80E-2187-4D6E-BBAE-E730D8049DF7}"/>
              </a:ext>
            </a:extLst>
          </p:cNvPr>
          <p:cNvPicPr>
            <a:picLocks noChangeAspect="1"/>
          </p:cNvPicPr>
          <p:nvPr/>
        </p:nvPicPr>
        <p:blipFill>
          <a:blip r:embed="rId4"/>
          <a:srcRect/>
          <a:stretch>
            <a:fillRect/>
          </a:stretch>
        </p:blipFill>
        <p:spPr>
          <a:xfrm>
            <a:off x="6381658" y="5421084"/>
            <a:ext cx="2305604" cy="1115760"/>
          </a:xfrm>
          <a:prstGeom prst="rect">
            <a:avLst/>
          </a:prstGeom>
          <a:noFill/>
          <a:ln cap="flat">
            <a:noFill/>
          </a:ln>
        </p:spPr>
      </p:pic>
      <p:sp>
        <p:nvSpPr>
          <p:cNvPr id="8" name="TextBox 7">
            <a:extLst>
              <a:ext uri="{FF2B5EF4-FFF2-40B4-BE49-F238E27FC236}">
                <a16:creationId xmlns:a16="http://schemas.microsoft.com/office/drawing/2014/main" id="{32953092-68B9-4168-A900-99DB726527F6}"/>
              </a:ext>
            </a:extLst>
          </p:cNvPr>
          <p:cNvSpPr txBox="1"/>
          <p:nvPr/>
        </p:nvSpPr>
        <p:spPr>
          <a:xfrm>
            <a:off x="4245885" y="5271800"/>
            <a:ext cx="2193490"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IE" sz="2400">
                <a:solidFill>
                  <a:srgbClr val="000000"/>
                </a:solidFill>
                <a:latin typeface="Calibri"/>
              </a:rPr>
              <a:t>Without plants</a:t>
            </a:r>
          </a:p>
          <a:p>
            <a:pPr>
              <a:defRPr sz="1800" b="0" i="0" u="none" strike="noStrike" kern="0" cap="none" spc="0" baseline="0">
                <a:solidFill>
                  <a:srgbClr val="000000"/>
                </a:solidFill>
                <a:uFillTx/>
              </a:defRPr>
            </a:pPr>
            <a:r>
              <a:rPr lang="en-IE" sz="2400">
                <a:solidFill>
                  <a:srgbClr val="000000"/>
                </a:solidFill>
                <a:latin typeface="Calibri"/>
              </a:rPr>
              <a:t>No oxygen</a:t>
            </a:r>
            <a:r>
              <a:rPr lang="en-IE">
                <a:solidFill>
                  <a:srgbClr val="000000"/>
                </a:solidFill>
                <a:latin typeface="Calibri"/>
              </a:rPr>
              <a:t>.</a:t>
            </a:r>
          </a:p>
        </p:txBody>
      </p:sp>
      <p:sp>
        <p:nvSpPr>
          <p:cNvPr id="9" name="TextBox 8">
            <a:extLst>
              <a:ext uri="{FF2B5EF4-FFF2-40B4-BE49-F238E27FC236}">
                <a16:creationId xmlns:a16="http://schemas.microsoft.com/office/drawing/2014/main" id="{ED87EF7C-4973-4E87-98F3-09F06F995EB9}"/>
              </a:ext>
            </a:extLst>
          </p:cNvPr>
          <p:cNvSpPr txBox="1"/>
          <p:nvPr/>
        </p:nvSpPr>
        <p:spPr>
          <a:xfrm>
            <a:off x="8701007" y="5337106"/>
            <a:ext cx="1953103" cy="830997"/>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IE" sz="2400">
                <a:solidFill>
                  <a:srgbClr val="000000"/>
                </a:solidFill>
                <a:latin typeface="Calibri"/>
              </a:rPr>
              <a:t>Without bees</a:t>
            </a:r>
          </a:p>
          <a:p>
            <a:pPr>
              <a:defRPr sz="1800" b="0" i="0" u="none" strike="noStrike" kern="0" cap="none" spc="0" baseline="0">
                <a:solidFill>
                  <a:srgbClr val="000000"/>
                </a:solidFill>
                <a:uFillTx/>
              </a:defRPr>
            </a:pPr>
            <a:r>
              <a:rPr lang="en-IE" sz="2400">
                <a:solidFill>
                  <a:srgbClr val="000000"/>
                </a:solidFill>
                <a:latin typeface="Calibri"/>
              </a:rPr>
              <a:t>No pollination</a:t>
            </a:r>
          </a:p>
        </p:txBody>
      </p:sp>
    </p:spTree>
    <p:extLst>
      <p:ext uri="{BB962C8B-B14F-4D97-AF65-F5344CB8AC3E}">
        <p14:creationId xmlns:p14="http://schemas.microsoft.com/office/powerpoint/2010/main" val="719126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0583-5BF1-413C-8977-EBB307838CD4}"/>
              </a:ext>
            </a:extLst>
          </p:cNvPr>
          <p:cNvSpPr txBox="1">
            <a:spLocks noGrp="1"/>
          </p:cNvSpPr>
          <p:nvPr>
            <p:ph type="title"/>
          </p:nvPr>
        </p:nvSpPr>
        <p:spPr>
          <a:xfrm>
            <a:off x="1114762" y="0"/>
            <a:ext cx="9172234" cy="1143000"/>
          </a:xfrm>
        </p:spPr>
        <p:txBody>
          <a:bodyPr>
            <a:normAutofit fontScale="90000"/>
          </a:bodyPr>
          <a:lstStyle/>
          <a:p>
            <a:pPr lvl="0"/>
            <a:r>
              <a:rPr lang="en-GB" sz="3200" dirty="0"/>
              <a:t>                World Resources Institute – Pause </a:t>
            </a:r>
            <a:r>
              <a:rPr lang="en-GB" sz="3200"/>
              <a:t>for Thought! </a:t>
            </a:r>
            <a:br>
              <a:rPr lang="en-GB" sz="3200" dirty="0"/>
            </a:br>
            <a:endParaRPr lang="en-GB" sz="3200" dirty="0"/>
          </a:p>
        </p:txBody>
      </p:sp>
      <p:sp>
        <p:nvSpPr>
          <p:cNvPr id="3" name="TextBox 3">
            <a:extLst>
              <a:ext uri="{FF2B5EF4-FFF2-40B4-BE49-F238E27FC236}">
                <a16:creationId xmlns:a16="http://schemas.microsoft.com/office/drawing/2014/main" id="{867E5129-79D2-4F16-A8FC-528AC74AA672}"/>
              </a:ext>
            </a:extLst>
          </p:cNvPr>
          <p:cNvSpPr txBox="1"/>
          <p:nvPr/>
        </p:nvSpPr>
        <p:spPr>
          <a:xfrm>
            <a:off x="914400" y="732168"/>
            <a:ext cx="10284162" cy="674030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solidFill>
                  <a:srgbClr val="000000"/>
                </a:solidFill>
                <a:latin typeface="Calibri"/>
              </a:rPr>
              <a:t>Over 1 billion tons of resources flow into the economy</a:t>
            </a:r>
          </a:p>
          <a:p>
            <a:pPr>
              <a:defRPr sz="1800" b="0" i="0" u="none" strike="noStrike" kern="0" cap="none" spc="0" baseline="0">
                <a:solidFill>
                  <a:srgbClr val="000000"/>
                </a:solidFill>
                <a:uFillTx/>
              </a:defRPr>
            </a:pPr>
            <a:r>
              <a:rPr lang="en-GB" sz="2400" dirty="0">
                <a:solidFill>
                  <a:srgbClr val="000000"/>
                </a:solidFill>
                <a:latin typeface="Calibri"/>
              </a:rPr>
              <a:t>yearly, c.60% ends up as waste or CO2 emissions</a:t>
            </a:r>
          </a:p>
          <a:p>
            <a:pPr>
              <a:defRPr sz="1800" b="0" i="0" u="none" strike="noStrike" kern="0" cap="none" spc="0" baseline="0">
                <a:solidFill>
                  <a:srgbClr val="000000"/>
                </a:solidFill>
                <a:uFillTx/>
              </a:defRPr>
            </a:pPr>
            <a:endParaRPr lang="en-GB" sz="2400" dirty="0">
              <a:solidFill>
                <a:srgbClr val="000000"/>
              </a:solidFill>
              <a:latin typeface="Calibri"/>
            </a:endParaRPr>
          </a:p>
          <a:p>
            <a:pPr>
              <a:defRPr sz="1800" b="0" i="0" u="none" strike="noStrike" kern="0" cap="none" spc="0" baseline="0">
                <a:solidFill>
                  <a:srgbClr val="000000"/>
                </a:solidFill>
                <a:uFillTx/>
              </a:defRPr>
            </a:pPr>
            <a:r>
              <a:rPr lang="en-GB" sz="2400" dirty="0">
                <a:solidFill>
                  <a:srgbClr val="000000"/>
                </a:solidFill>
                <a:latin typeface="Calibri"/>
              </a:rPr>
              <a:t>PLASTIC WASTE: C.300 MI. TONS IN 2019</a:t>
            </a:r>
          </a:p>
          <a:p>
            <a:pPr>
              <a:defRPr sz="1800" b="0" i="0" u="none" strike="noStrike" kern="0" cap="none" spc="0" baseline="0">
                <a:solidFill>
                  <a:srgbClr val="000000"/>
                </a:solidFill>
                <a:uFillTx/>
              </a:defRPr>
            </a:pPr>
            <a:endParaRPr lang="en-GB" sz="2400" dirty="0">
              <a:solidFill>
                <a:srgbClr val="000000"/>
              </a:solidFill>
              <a:latin typeface="Calibri"/>
            </a:endParaRPr>
          </a:p>
          <a:p>
            <a:pPr>
              <a:defRPr sz="1800" b="0" i="0" u="none" strike="noStrike" kern="0" cap="none" spc="0" baseline="0">
                <a:solidFill>
                  <a:srgbClr val="000000"/>
                </a:solidFill>
                <a:uFillTx/>
              </a:defRPr>
            </a:pPr>
            <a:r>
              <a:rPr lang="en-GB" sz="2400" dirty="0">
                <a:solidFill>
                  <a:srgbClr val="000000"/>
                </a:solidFill>
                <a:latin typeface="Calibri"/>
              </a:rPr>
              <a:t>ELECTRONIC WASTE: C.50mI. TONS IN ONE YEAR </a:t>
            </a:r>
          </a:p>
          <a:p>
            <a:pPr>
              <a:defRPr sz="1800" b="0" i="0" u="none" strike="noStrike" kern="0" cap="none" spc="0" baseline="0">
                <a:solidFill>
                  <a:srgbClr val="000000"/>
                </a:solidFill>
                <a:uFillTx/>
              </a:defRPr>
            </a:pPr>
            <a:endParaRPr lang="en-GB" sz="2400" dirty="0">
              <a:solidFill>
                <a:srgbClr val="000000"/>
              </a:solidFill>
              <a:latin typeface="Calibri"/>
            </a:endParaRPr>
          </a:p>
          <a:p>
            <a:pPr>
              <a:defRPr sz="1800" b="0" i="0" u="none" strike="noStrike" kern="0" cap="none" spc="0" baseline="0">
                <a:solidFill>
                  <a:srgbClr val="000000"/>
                </a:solidFill>
                <a:uFillTx/>
              </a:defRPr>
            </a:pPr>
            <a:r>
              <a:rPr lang="en-GB" sz="2400" dirty="0">
                <a:solidFill>
                  <a:srgbClr val="000000"/>
                </a:solidFill>
                <a:latin typeface="Calibri"/>
              </a:rPr>
              <a:t>FOOD WASTE: 1/3 OF ALL FOOD PRODUCED</a:t>
            </a:r>
          </a:p>
          <a:p>
            <a:pPr>
              <a:defRPr sz="1800" b="0" i="0" u="none" strike="noStrike" kern="0" cap="none" spc="0" baseline="0">
                <a:solidFill>
                  <a:srgbClr val="000000"/>
                </a:solidFill>
                <a:uFillTx/>
              </a:defRPr>
            </a:pPr>
            <a:r>
              <a:rPr lang="en-GB" sz="2400" kern="0" dirty="0">
                <a:solidFill>
                  <a:srgbClr val="000000"/>
                </a:solidFill>
                <a:latin typeface="Calibri"/>
              </a:rPr>
              <a:t>                   While millions go hungry</a:t>
            </a:r>
          </a:p>
          <a:p>
            <a:pPr>
              <a:defRPr sz="1800" b="0" i="0" u="none" strike="noStrike" kern="0" cap="none" spc="0" baseline="0">
                <a:solidFill>
                  <a:srgbClr val="000000"/>
                </a:solidFill>
                <a:uFillTx/>
              </a:defRPr>
            </a:pPr>
            <a:r>
              <a:rPr lang="en-GB" sz="2400" kern="0" dirty="0">
                <a:solidFill>
                  <a:srgbClr val="000000"/>
                </a:solidFill>
                <a:latin typeface="Calibri"/>
              </a:rPr>
              <a:t>                             -----------------------</a:t>
            </a:r>
            <a:endParaRPr lang="en-GB" sz="2400" dirty="0">
              <a:solidFill>
                <a:srgbClr val="000000"/>
              </a:solidFill>
              <a:latin typeface="Calibri"/>
            </a:endParaRPr>
          </a:p>
          <a:p>
            <a:pPr>
              <a:defRPr sz="1800" b="0" i="0" u="none" strike="noStrike" kern="0" cap="none" spc="0" baseline="0">
                <a:solidFill>
                  <a:srgbClr val="000000"/>
                </a:solidFill>
                <a:uFillTx/>
              </a:defRPr>
            </a:pPr>
            <a:r>
              <a:rPr lang="en-GB" sz="2400" i="1" dirty="0">
                <a:solidFill>
                  <a:srgbClr val="000000"/>
                </a:solidFill>
                <a:latin typeface="Calibri"/>
              </a:rPr>
              <a:t>Need to move from current global economic model of </a:t>
            </a:r>
          </a:p>
          <a:p>
            <a:pPr>
              <a:defRPr sz="1800" b="0" i="0" u="none" strike="noStrike" kern="0" cap="none" spc="0" baseline="0">
                <a:solidFill>
                  <a:srgbClr val="000000"/>
                </a:solidFill>
                <a:uFillTx/>
              </a:defRPr>
            </a:pPr>
            <a:r>
              <a:rPr lang="en-GB" sz="2400" i="1" dirty="0">
                <a:solidFill>
                  <a:srgbClr val="000000"/>
                </a:solidFill>
                <a:latin typeface="Calibri"/>
              </a:rPr>
              <a:t>‘create-and-make waste’ to circular economy by avoiding waste, stimulating business growth and creating job opportunities. </a:t>
            </a:r>
          </a:p>
          <a:p>
            <a:pPr>
              <a:defRPr sz="1800" b="0" i="0" u="none" strike="noStrike" kern="0" cap="none" spc="0" baseline="0">
                <a:solidFill>
                  <a:srgbClr val="000000"/>
                </a:solidFill>
                <a:uFillTx/>
              </a:defRPr>
            </a:pPr>
            <a:r>
              <a:rPr lang="en-GB" sz="2400" i="1" dirty="0" err="1">
                <a:solidFill>
                  <a:srgbClr val="000000"/>
                </a:solidFill>
                <a:latin typeface="Calibri"/>
              </a:rPr>
              <a:t>Eg.</a:t>
            </a:r>
            <a:r>
              <a:rPr lang="en-GB" sz="2400" i="1" dirty="0">
                <a:solidFill>
                  <a:srgbClr val="000000"/>
                </a:solidFill>
                <a:latin typeface="Calibri"/>
              </a:rPr>
              <a:t> fashion/textile industry = more CO2 than international aviation and shipping combined. It is world’s most polluting industry after oil and accounts for c.8% of global green house gas emissions. </a:t>
            </a:r>
          </a:p>
          <a:p>
            <a:pPr>
              <a:defRPr sz="1800" b="0" i="0" u="none" strike="noStrike" kern="0" cap="none" spc="0" baseline="0">
                <a:solidFill>
                  <a:srgbClr val="000000"/>
                </a:solidFill>
                <a:uFillTx/>
              </a:defRPr>
            </a:pPr>
            <a:endParaRPr lang="en-GB" sz="2400" dirty="0">
              <a:solidFill>
                <a:srgbClr val="000000"/>
              </a:solidFill>
              <a:latin typeface="Calibri"/>
            </a:endParaRPr>
          </a:p>
          <a:p>
            <a:pPr>
              <a:defRPr sz="1800" b="0" i="0" u="none" strike="noStrike" kern="0" cap="none" spc="0" baseline="0">
                <a:solidFill>
                  <a:srgbClr val="000000"/>
                </a:solidFill>
                <a:uFillTx/>
              </a:defRPr>
            </a:pPr>
            <a:endParaRPr lang="en-GB" sz="2400" dirty="0">
              <a:solidFill>
                <a:srgbClr val="000000"/>
              </a:solidFill>
              <a:latin typeface="Calibri"/>
            </a:endParaRPr>
          </a:p>
        </p:txBody>
      </p:sp>
      <p:sp>
        <p:nvSpPr>
          <p:cNvPr id="4" name="Content Placeholder 5">
            <a:extLst>
              <a:ext uri="{FF2B5EF4-FFF2-40B4-BE49-F238E27FC236}">
                <a16:creationId xmlns:a16="http://schemas.microsoft.com/office/drawing/2014/main" id="{B2509564-CF86-45E8-A60C-400A2ACF9117}"/>
              </a:ext>
            </a:extLst>
          </p:cNvPr>
          <p:cNvSpPr txBox="1">
            <a:spLocks noGrp="1"/>
          </p:cNvSpPr>
          <p:nvPr>
            <p:ph idx="1"/>
          </p:nvPr>
        </p:nvSpPr>
        <p:spPr>
          <a:xfrm>
            <a:off x="0" y="1"/>
            <a:ext cx="11077239" cy="6553204"/>
          </a:xfrm>
        </p:spPr>
        <p:txBody>
          <a:bodyPr/>
          <a:lstStyle/>
          <a:p>
            <a:pPr marL="0" indent="0">
              <a:buNone/>
            </a:pPr>
            <a:endParaRPr lang="en-GB" dirty="0"/>
          </a:p>
          <a:p>
            <a:pPr marL="0" indent="0">
              <a:buNone/>
            </a:pPr>
            <a:endParaRPr lang="en-GB" dirty="0"/>
          </a:p>
          <a:p>
            <a:pPr marL="0" indent="0">
              <a:buNone/>
            </a:pPr>
            <a:r>
              <a:rPr lang="en-GB" dirty="0"/>
              <a:t>  </a:t>
            </a:r>
          </a:p>
          <a:p>
            <a:pPr marL="0" indent="0">
              <a:buNone/>
            </a:pPr>
            <a:endParaRPr lang="en-GB" dirty="0"/>
          </a:p>
          <a:p>
            <a:pPr marL="0" indent="0">
              <a:buNone/>
            </a:pPr>
            <a:endParaRPr lang="en-GB" dirty="0"/>
          </a:p>
          <a:p>
            <a:pPr marL="0" indent="0">
              <a:buNone/>
            </a:pPr>
            <a:endParaRPr lang="en-GB" dirty="0"/>
          </a:p>
          <a:p>
            <a:pPr marL="0" indent="0">
              <a:buNone/>
            </a:pPr>
            <a:r>
              <a:rPr lang="en-GB" dirty="0"/>
              <a:t>   </a:t>
            </a:r>
          </a:p>
        </p:txBody>
      </p:sp>
      <p:pic>
        <p:nvPicPr>
          <p:cNvPr id="6" name="Picture 5">
            <a:extLst>
              <a:ext uri="{FF2B5EF4-FFF2-40B4-BE49-F238E27FC236}">
                <a16:creationId xmlns:a16="http://schemas.microsoft.com/office/drawing/2014/main" id="{569D22B4-5156-41EA-979C-9093AAA76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1840" y="1280160"/>
            <a:ext cx="3464560" cy="3129280"/>
          </a:xfrm>
          <a:prstGeom prst="rect">
            <a:avLst/>
          </a:prstGeom>
        </p:spPr>
      </p:pic>
    </p:spTree>
    <p:extLst>
      <p:ext uri="{BB962C8B-B14F-4D97-AF65-F5344CB8AC3E}">
        <p14:creationId xmlns:p14="http://schemas.microsoft.com/office/powerpoint/2010/main" val="1852755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imagesBH8ZUTMO.jpg">
            <a:extLst>
              <a:ext uri="{FF2B5EF4-FFF2-40B4-BE49-F238E27FC236}">
                <a16:creationId xmlns:a16="http://schemas.microsoft.com/office/drawing/2014/main" id="{F789A4BE-CD18-4B5C-9818-8AD0436D36CA}"/>
              </a:ext>
            </a:extLst>
          </p:cNvPr>
          <p:cNvPicPr>
            <a:picLocks noChangeAspect="1"/>
          </p:cNvPicPr>
          <p:nvPr/>
        </p:nvPicPr>
        <p:blipFill>
          <a:blip r:embed="rId2"/>
          <a:srcRect/>
          <a:stretch>
            <a:fillRect/>
          </a:stretch>
        </p:blipFill>
        <p:spPr>
          <a:xfrm>
            <a:off x="7520562" y="1412775"/>
            <a:ext cx="2967932" cy="3312368"/>
          </a:xfrm>
          <a:prstGeom prst="rect">
            <a:avLst/>
          </a:prstGeom>
          <a:noFill/>
          <a:ln cap="flat">
            <a:noFill/>
          </a:ln>
        </p:spPr>
      </p:pic>
      <p:sp>
        <p:nvSpPr>
          <p:cNvPr id="3" name="TextBox 2">
            <a:extLst>
              <a:ext uri="{FF2B5EF4-FFF2-40B4-BE49-F238E27FC236}">
                <a16:creationId xmlns:a16="http://schemas.microsoft.com/office/drawing/2014/main" id="{F77F8E30-7F46-41F9-AFFD-DC72DC063954}"/>
              </a:ext>
            </a:extLst>
          </p:cNvPr>
          <p:cNvSpPr txBox="1"/>
          <p:nvPr/>
        </p:nvSpPr>
        <p:spPr>
          <a:xfrm>
            <a:off x="2855640" y="260649"/>
            <a:ext cx="5358658" cy="40011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000" b="1">
                <a:solidFill>
                  <a:srgbClr val="000000"/>
                </a:solidFill>
                <a:latin typeface="Calibri"/>
              </a:rPr>
              <a:t>INDUSTRIAL GROWTH SOCIETY WORLDVIEW</a:t>
            </a:r>
          </a:p>
        </p:txBody>
      </p:sp>
      <p:sp>
        <p:nvSpPr>
          <p:cNvPr id="4" name="TextBox 3">
            <a:extLst>
              <a:ext uri="{FF2B5EF4-FFF2-40B4-BE49-F238E27FC236}">
                <a16:creationId xmlns:a16="http://schemas.microsoft.com/office/drawing/2014/main" id="{B4309E29-AF57-4F4D-B172-DA9BD94F1A79}"/>
              </a:ext>
            </a:extLst>
          </p:cNvPr>
          <p:cNvSpPr txBox="1"/>
          <p:nvPr/>
        </p:nvSpPr>
        <p:spPr>
          <a:xfrm>
            <a:off x="2279578" y="1196748"/>
            <a:ext cx="5253877" cy="538609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a:solidFill>
                  <a:srgbClr val="000000"/>
                </a:solidFill>
                <a:latin typeface="Calibri"/>
              </a:rPr>
              <a:t>Main characteristics</a:t>
            </a:r>
            <a:r>
              <a:rPr lang="en-GB" sz="2400">
                <a:solidFill>
                  <a:srgbClr val="000000"/>
                </a:solidFill>
                <a:latin typeface="Calibri"/>
              </a:rPr>
              <a:t>:</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800">
                <a:solidFill>
                  <a:srgbClr val="000000"/>
                </a:solidFill>
                <a:latin typeface="Calibri"/>
              </a:rPr>
              <a:t>Over extraction of resources</a:t>
            </a:r>
          </a:p>
          <a:p>
            <a:pPr>
              <a:defRPr sz="1800" b="0" i="0" u="none" strike="noStrike" kern="0" cap="none" spc="0" baseline="0">
                <a:solidFill>
                  <a:srgbClr val="000000"/>
                </a:solidFill>
                <a:uFillTx/>
              </a:defRPr>
            </a:pPr>
            <a:r>
              <a:rPr lang="en-GB" sz="2800">
                <a:solidFill>
                  <a:srgbClr val="000000"/>
                </a:solidFill>
                <a:latin typeface="Calibri"/>
              </a:rPr>
              <a:t>Consumption as a psychic compulsion</a:t>
            </a:r>
          </a:p>
          <a:p>
            <a:pPr>
              <a:defRPr sz="1800" b="0" i="0" u="none" strike="noStrike" kern="0" cap="none" spc="0" baseline="0">
                <a:solidFill>
                  <a:srgbClr val="000000"/>
                </a:solidFill>
                <a:uFillTx/>
              </a:defRPr>
            </a:pPr>
            <a:r>
              <a:rPr lang="en-GB" sz="2800">
                <a:solidFill>
                  <a:srgbClr val="000000"/>
                </a:solidFill>
                <a:latin typeface="Calibri"/>
              </a:rPr>
              <a:t>Human well-being as supreme</a:t>
            </a:r>
          </a:p>
          <a:p>
            <a:pPr>
              <a:defRPr sz="1800" b="0" i="0" u="none" strike="noStrike" kern="0" cap="none" spc="0" baseline="0">
                <a:solidFill>
                  <a:srgbClr val="000000"/>
                </a:solidFill>
                <a:uFillTx/>
              </a:defRPr>
            </a:pPr>
            <a:r>
              <a:rPr lang="en-GB" sz="2800">
                <a:solidFill>
                  <a:srgbClr val="000000"/>
                </a:solidFill>
                <a:latin typeface="Calibri"/>
              </a:rPr>
              <a:t>Jobs at any price</a:t>
            </a:r>
          </a:p>
          <a:p>
            <a:pPr>
              <a:defRPr sz="1800" b="0" i="0" u="none" strike="noStrike" kern="0" cap="none" spc="0" baseline="0">
                <a:solidFill>
                  <a:srgbClr val="000000"/>
                </a:solidFill>
                <a:uFillTx/>
              </a:defRPr>
            </a:pPr>
            <a:r>
              <a:rPr lang="en-GB" sz="2800">
                <a:solidFill>
                  <a:srgbClr val="000000"/>
                </a:solidFill>
                <a:latin typeface="Calibri"/>
              </a:rPr>
              <a:t>Toxic Waste</a:t>
            </a:r>
          </a:p>
          <a:p>
            <a:pPr>
              <a:defRPr sz="1800" b="0" i="0" u="none" strike="noStrike" kern="0" cap="none" spc="0" baseline="0">
                <a:solidFill>
                  <a:srgbClr val="000000"/>
                </a:solidFill>
                <a:uFillTx/>
              </a:defRPr>
            </a:pPr>
            <a:r>
              <a:rPr lang="en-GB" sz="2800">
                <a:solidFill>
                  <a:srgbClr val="000000"/>
                </a:solidFill>
                <a:latin typeface="Calibri"/>
              </a:rPr>
              <a:t>Loss of the sense of mystery</a:t>
            </a:r>
          </a:p>
          <a:p>
            <a:pPr>
              <a:defRPr sz="1800" b="0" i="0" u="none" strike="noStrike" kern="0" cap="none" spc="0" baseline="0">
                <a:solidFill>
                  <a:srgbClr val="000000"/>
                </a:solidFill>
                <a:uFillTx/>
              </a:defRPr>
            </a:pPr>
            <a:r>
              <a:rPr lang="en-GB" sz="2800">
                <a:solidFill>
                  <a:srgbClr val="000000"/>
                </a:solidFill>
                <a:latin typeface="Calibri"/>
              </a:rPr>
              <a:t>God is separate, unchanging</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IMAGE: machine</a:t>
            </a:r>
          </a:p>
        </p:txBody>
      </p:sp>
    </p:spTree>
    <p:extLst>
      <p:ext uri="{BB962C8B-B14F-4D97-AF65-F5344CB8AC3E}">
        <p14:creationId xmlns:p14="http://schemas.microsoft.com/office/powerpoint/2010/main" val="2859654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cvct\Pictures\imagesH0TB118W.jpg">
            <a:extLst>
              <a:ext uri="{FF2B5EF4-FFF2-40B4-BE49-F238E27FC236}">
                <a16:creationId xmlns:a16="http://schemas.microsoft.com/office/drawing/2014/main" id="{7CE7E8D0-3A2E-4A90-A203-95B9B2E298F8}"/>
              </a:ext>
            </a:extLst>
          </p:cNvPr>
          <p:cNvPicPr>
            <a:picLocks noChangeAspect="1"/>
          </p:cNvPicPr>
          <p:nvPr/>
        </p:nvPicPr>
        <p:blipFill>
          <a:blip r:embed="rId2"/>
          <a:srcRect/>
          <a:stretch>
            <a:fillRect/>
          </a:stretch>
        </p:blipFill>
        <p:spPr>
          <a:xfrm>
            <a:off x="8400260" y="2276874"/>
            <a:ext cx="2160242" cy="2952332"/>
          </a:xfrm>
          <a:prstGeom prst="rect">
            <a:avLst/>
          </a:prstGeom>
          <a:noFill/>
          <a:ln cap="flat">
            <a:noFill/>
          </a:ln>
        </p:spPr>
      </p:pic>
      <p:sp>
        <p:nvSpPr>
          <p:cNvPr id="3" name="TextBox 1">
            <a:extLst>
              <a:ext uri="{FF2B5EF4-FFF2-40B4-BE49-F238E27FC236}">
                <a16:creationId xmlns:a16="http://schemas.microsoft.com/office/drawing/2014/main" id="{ADB51A05-7802-422A-B627-F5C30D901955}"/>
              </a:ext>
            </a:extLst>
          </p:cNvPr>
          <p:cNvSpPr txBox="1"/>
          <p:nvPr/>
        </p:nvSpPr>
        <p:spPr>
          <a:xfrm>
            <a:off x="3719739" y="764704"/>
            <a:ext cx="5346332" cy="523219"/>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800" b="1">
                <a:solidFill>
                  <a:srgbClr val="000000"/>
                </a:solidFill>
                <a:latin typeface="Calibri"/>
              </a:rPr>
              <a:t>  Life Sustaining Society Worldview</a:t>
            </a:r>
          </a:p>
        </p:txBody>
      </p:sp>
      <p:sp>
        <p:nvSpPr>
          <p:cNvPr id="4" name="TextBox 3">
            <a:extLst>
              <a:ext uri="{FF2B5EF4-FFF2-40B4-BE49-F238E27FC236}">
                <a16:creationId xmlns:a16="http://schemas.microsoft.com/office/drawing/2014/main" id="{C4A9ED27-EDE7-4227-BCA1-5B2D8B50C887}"/>
              </a:ext>
            </a:extLst>
          </p:cNvPr>
          <p:cNvSpPr txBox="1"/>
          <p:nvPr/>
        </p:nvSpPr>
        <p:spPr>
          <a:xfrm>
            <a:off x="1631507" y="1412776"/>
            <a:ext cx="6960641" cy="4585871"/>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a:solidFill>
                  <a:srgbClr val="000000"/>
                </a:solidFill>
                <a:latin typeface="Calibri"/>
              </a:rPr>
              <a:t>Main characteristics</a:t>
            </a:r>
            <a:r>
              <a:rPr lang="en-GB" sz="2400">
                <a:solidFill>
                  <a:srgbClr val="000000"/>
                </a:solidFill>
                <a:latin typeface="Calibri"/>
              </a:rPr>
              <a:t>:</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Sense of the sacred/mystery of the earth</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Respect for the carrying capacity of the earth</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All part of an interconnected whole</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God is present everywhere</a:t>
            </a:r>
            <a:r>
              <a:rPr lang="en-GB" sz="2800">
                <a:solidFill>
                  <a:srgbClr val="000000"/>
                </a:solidFill>
                <a:latin typeface="Calibri"/>
              </a:rPr>
              <a:t>.</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IMAGE: Web</a:t>
            </a:r>
          </a:p>
        </p:txBody>
      </p:sp>
    </p:spTree>
    <p:extLst>
      <p:ext uri="{BB962C8B-B14F-4D97-AF65-F5344CB8AC3E}">
        <p14:creationId xmlns:p14="http://schemas.microsoft.com/office/powerpoint/2010/main" val="1849574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392C-A00C-43EC-975B-8F1E323E6506}"/>
              </a:ext>
            </a:extLst>
          </p:cNvPr>
          <p:cNvSpPr txBox="1">
            <a:spLocks noGrp="1"/>
          </p:cNvSpPr>
          <p:nvPr>
            <p:ph type="title"/>
          </p:nvPr>
        </p:nvSpPr>
        <p:spPr>
          <a:xfrm>
            <a:off x="228600" y="365125"/>
            <a:ext cx="11125200" cy="1325563"/>
          </a:xfrm>
        </p:spPr>
        <p:txBody>
          <a:bodyPr>
            <a:normAutofit/>
          </a:bodyPr>
          <a:lstStyle/>
          <a:p>
            <a:pPr lvl="0"/>
            <a:r>
              <a:rPr lang="en-GB" sz="2800" b="1" dirty="0"/>
              <a:t>The earth, our home, is beginning to look more and more</a:t>
            </a:r>
            <a:br>
              <a:rPr lang="en-GB" sz="2800" b="1" dirty="0"/>
            </a:br>
            <a:r>
              <a:rPr lang="en-GB" sz="2800" b="1" dirty="0"/>
              <a:t>like an immense pile of filth.   LS. 21</a:t>
            </a:r>
          </a:p>
        </p:txBody>
      </p:sp>
      <p:sp>
        <p:nvSpPr>
          <p:cNvPr id="3" name="TextBox 2">
            <a:extLst>
              <a:ext uri="{FF2B5EF4-FFF2-40B4-BE49-F238E27FC236}">
                <a16:creationId xmlns:a16="http://schemas.microsoft.com/office/drawing/2014/main" id="{BD0C7CC8-BDF5-4400-85AB-6F38482E1C8C}"/>
              </a:ext>
            </a:extLst>
          </p:cNvPr>
          <p:cNvSpPr txBox="1"/>
          <p:nvPr/>
        </p:nvSpPr>
        <p:spPr>
          <a:xfrm>
            <a:off x="706581" y="5333997"/>
            <a:ext cx="10203873" cy="95410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dirty="0">
                <a:solidFill>
                  <a:srgbClr val="000000"/>
                </a:solidFill>
                <a:latin typeface="Calibri"/>
              </a:rPr>
              <a:t>What kind of world do we want to leave to those who will come after us, the children who are now growing up?                  LS 160</a:t>
            </a:r>
          </a:p>
        </p:txBody>
      </p:sp>
      <p:pic>
        <p:nvPicPr>
          <p:cNvPr id="6" name="Picture 5" descr="C:\Users\cvct\Pictures\imagesH0TB118W.jpg">
            <a:extLst>
              <a:ext uri="{FF2B5EF4-FFF2-40B4-BE49-F238E27FC236}">
                <a16:creationId xmlns:a16="http://schemas.microsoft.com/office/drawing/2014/main" id="{02496160-A45D-40E0-9BF3-D37D6D00EB0F}"/>
              </a:ext>
            </a:extLst>
          </p:cNvPr>
          <p:cNvPicPr>
            <a:picLocks noChangeAspect="1"/>
          </p:cNvPicPr>
          <p:nvPr/>
        </p:nvPicPr>
        <p:blipFill>
          <a:blip r:embed="rId2"/>
          <a:srcRect/>
          <a:stretch>
            <a:fillRect/>
          </a:stretch>
        </p:blipFill>
        <p:spPr>
          <a:xfrm>
            <a:off x="8641839" y="226620"/>
            <a:ext cx="2466978" cy="1847846"/>
          </a:xfrm>
          <a:prstGeom prst="rect">
            <a:avLst/>
          </a:prstGeom>
          <a:noFill/>
          <a:ln>
            <a:noFill/>
          </a:ln>
        </p:spPr>
      </p:pic>
      <p:pic>
        <p:nvPicPr>
          <p:cNvPr id="8" name="Picture 7">
            <a:extLst>
              <a:ext uri="{FF2B5EF4-FFF2-40B4-BE49-F238E27FC236}">
                <a16:creationId xmlns:a16="http://schemas.microsoft.com/office/drawing/2014/main" id="{9663C872-777C-41F4-BBA2-2586ECCF2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994" y="2108812"/>
            <a:ext cx="3114675" cy="2640375"/>
          </a:xfrm>
          <a:prstGeom prst="rect">
            <a:avLst/>
          </a:prstGeom>
        </p:spPr>
      </p:pic>
      <p:pic>
        <p:nvPicPr>
          <p:cNvPr id="7" name="Picture 6">
            <a:extLst>
              <a:ext uri="{FF2B5EF4-FFF2-40B4-BE49-F238E27FC236}">
                <a16:creationId xmlns:a16="http://schemas.microsoft.com/office/drawing/2014/main" id="{345BE91A-25B6-4A7D-B3EC-423700A6C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642" y="2659226"/>
            <a:ext cx="2466978" cy="2382366"/>
          </a:xfrm>
          <a:prstGeom prst="rect">
            <a:avLst/>
          </a:prstGeom>
        </p:spPr>
      </p:pic>
    </p:spTree>
    <p:extLst>
      <p:ext uri="{BB962C8B-B14F-4D97-AF65-F5344CB8AC3E}">
        <p14:creationId xmlns:p14="http://schemas.microsoft.com/office/powerpoint/2010/main" val="3290613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
            <a:extLst>
              <a:ext uri="{FF2B5EF4-FFF2-40B4-BE49-F238E27FC236}">
                <a16:creationId xmlns:a16="http://schemas.microsoft.com/office/drawing/2014/main" id="{E3D0896D-6665-427E-A469-3ADC39853962}"/>
              </a:ext>
            </a:extLst>
          </p:cNvPr>
          <p:cNvPicPr>
            <a:picLocks noChangeAspect="1"/>
          </p:cNvPicPr>
          <p:nvPr/>
        </p:nvPicPr>
        <p:blipFill>
          <a:blip r:embed="rId3"/>
          <a:srcRect/>
          <a:stretch>
            <a:fillRect/>
          </a:stretch>
        </p:blipFill>
        <p:spPr>
          <a:xfrm>
            <a:off x="1524001" y="1"/>
            <a:ext cx="9180511" cy="6884983"/>
          </a:xfrm>
          <a:prstGeom prst="rect">
            <a:avLst/>
          </a:prstGeom>
          <a:noFill/>
          <a:ln cap="flat">
            <a:noFill/>
          </a:ln>
        </p:spPr>
      </p:pic>
      <p:pic>
        <p:nvPicPr>
          <p:cNvPr id="3" name="Picture 2" descr="C:\Users\cvct\Pictures\thVERTKAS6.jpg">
            <a:extLst>
              <a:ext uri="{FF2B5EF4-FFF2-40B4-BE49-F238E27FC236}">
                <a16:creationId xmlns:a16="http://schemas.microsoft.com/office/drawing/2014/main" id="{4B3B4602-62B7-438D-ADAC-EA791E06A071}"/>
              </a:ext>
            </a:extLst>
          </p:cNvPr>
          <p:cNvPicPr>
            <a:picLocks noChangeAspect="1"/>
          </p:cNvPicPr>
          <p:nvPr/>
        </p:nvPicPr>
        <p:blipFill>
          <a:blip r:embed="rId4"/>
          <a:srcRect/>
          <a:stretch>
            <a:fillRect/>
          </a:stretch>
        </p:blipFill>
        <p:spPr>
          <a:xfrm>
            <a:off x="1991552" y="286061"/>
            <a:ext cx="2448269" cy="2088233"/>
          </a:xfrm>
          <a:prstGeom prst="rect">
            <a:avLst/>
          </a:prstGeom>
          <a:noFill/>
          <a:ln cap="flat">
            <a:noFill/>
          </a:ln>
        </p:spPr>
      </p:pic>
      <p:sp>
        <p:nvSpPr>
          <p:cNvPr id="4" name="TextBox 1">
            <a:extLst>
              <a:ext uri="{FF2B5EF4-FFF2-40B4-BE49-F238E27FC236}">
                <a16:creationId xmlns:a16="http://schemas.microsoft.com/office/drawing/2014/main" id="{4744957C-0DAF-4114-8CFB-E346CD55A295}"/>
              </a:ext>
            </a:extLst>
          </p:cNvPr>
          <p:cNvSpPr txBox="1"/>
          <p:nvPr/>
        </p:nvSpPr>
        <p:spPr>
          <a:xfrm>
            <a:off x="3836171" y="1070890"/>
            <a:ext cx="6805659" cy="255454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4000" b="1">
                <a:solidFill>
                  <a:srgbClr val="00B050"/>
                </a:solidFill>
                <a:latin typeface="Calibri"/>
              </a:rPr>
              <a:t>        </a:t>
            </a:r>
          </a:p>
          <a:p>
            <a:pPr>
              <a:defRPr sz="1800" b="0" i="0" u="none" strike="noStrike" kern="0" cap="none" spc="0" baseline="0">
                <a:solidFill>
                  <a:srgbClr val="000000"/>
                </a:solidFill>
                <a:uFillTx/>
              </a:defRPr>
            </a:pPr>
            <a:r>
              <a:rPr lang="en-GB" sz="4000" b="1">
                <a:solidFill>
                  <a:srgbClr val="00B050"/>
                </a:solidFill>
                <a:latin typeface="Calibri"/>
              </a:rPr>
              <a:t>   </a:t>
            </a:r>
          </a:p>
          <a:p>
            <a:pPr>
              <a:defRPr sz="1800" b="0" i="0" u="none" strike="noStrike" kern="0" cap="none" spc="0" baseline="0">
                <a:solidFill>
                  <a:srgbClr val="000000"/>
                </a:solidFill>
                <a:uFillTx/>
              </a:defRPr>
            </a:pPr>
            <a:endParaRPr lang="en-GB" sz="4000" b="1">
              <a:solidFill>
                <a:srgbClr val="00B050"/>
              </a:solidFill>
              <a:latin typeface="Calibri"/>
            </a:endParaRPr>
          </a:p>
          <a:p>
            <a:pPr>
              <a:defRPr sz="1800" b="0" i="0" u="none" strike="noStrike" kern="0" cap="none" spc="0" baseline="0">
                <a:solidFill>
                  <a:srgbClr val="000000"/>
                </a:solidFill>
                <a:uFillTx/>
              </a:defRPr>
            </a:pPr>
            <a:r>
              <a:rPr lang="en-GB" sz="4000" b="1">
                <a:solidFill>
                  <a:srgbClr val="00B050"/>
                </a:solidFill>
                <a:latin typeface="Calibri"/>
              </a:rPr>
              <a:t>   ELEGANCE</a:t>
            </a:r>
            <a:endParaRPr lang="en-GB" sz="4000" b="1">
              <a:solidFill>
                <a:srgbClr val="FF0000"/>
              </a:solidFill>
              <a:latin typeface="Calibri"/>
            </a:endParaRPr>
          </a:p>
        </p:txBody>
      </p:sp>
      <p:sp>
        <p:nvSpPr>
          <p:cNvPr id="5" name="TextBox 2">
            <a:extLst>
              <a:ext uri="{FF2B5EF4-FFF2-40B4-BE49-F238E27FC236}">
                <a16:creationId xmlns:a16="http://schemas.microsoft.com/office/drawing/2014/main" id="{FF255ECF-AE43-4775-A025-4B79CB04BB8A}"/>
              </a:ext>
            </a:extLst>
          </p:cNvPr>
          <p:cNvSpPr txBox="1"/>
          <p:nvPr/>
        </p:nvSpPr>
        <p:spPr>
          <a:xfrm>
            <a:off x="5185358" y="476667"/>
            <a:ext cx="2815638" cy="193899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endParaRPr lang="en-GB" sz="4000" b="1">
              <a:solidFill>
                <a:srgbClr val="FF0000"/>
              </a:solidFill>
              <a:latin typeface="Calibri"/>
            </a:endParaRPr>
          </a:p>
          <a:p>
            <a:pPr>
              <a:defRPr sz="1800" b="0" i="0" u="none" strike="noStrike" kern="0" cap="none" spc="0" baseline="0">
                <a:solidFill>
                  <a:srgbClr val="000000"/>
                </a:solidFill>
                <a:uFillTx/>
              </a:defRPr>
            </a:pPr>
            <a:r>
              <a:rPr lang="en-GB" sz="4000" b="1">
                <a:solidFill>
                  <a:srgbClr val="FF0000"/>
                </a:solidFill>
                <a:latin typeface="Calibri"/>
              </a:rPr>
              <a:t>     POISE</a:t>
            </a:r>
          </a:p>
          <a:p>
            <a:pPr>
              <a:defRPr sz="1800" b="0" i="0" u="none" strike="noStrike" kern="0" cap="none" spc="0" baseline="0">
                <a:solidFill>
                  <a:srgbClr val="000000"/>
                </a:solidFill>
                <a:uFillTx/>
              </a:defRPr>
            </a:pPr>
            <a:endParaRPr lang="en-GB" sz="4000" b="1">
              <a:solidFill>
                <a:srgbClr val="FF0000"/>
              </a:solidFill>
              <a:latin typeface="Calibri"/>
            </a:endParaRPr>
          </a:p>
        </p:txBody>
      </p:sp>
      <p:sp>
        <p:nvSpPr>
          <p:cNvPr id="6" name="TextBox 3">
            <a:extLst>
              <a:ext uri="{FF2B5EF4-FFF2-40B4-BE49-F238E27FC236}">
                <a16:creationId xmlns:a16="http://schemas.microsoft.com/office/drawing/2014/main" id="{8E9BF079-3904-4701-A111-2634B6A21F01}"/>
              </a:ext>
            </a:extLst>
          </p:cNvPr>
          <p:cNvSpPr txBox="1"/>
          <p:nvPr/>
        </p:nvSpPr>
        <p:spPr>
          <a:xfrm>
            <a:off x="7239000" y="5715000"/>
            <a:ext cx="2819396" cy="64633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3600">
                <a:solidFill>
                  <a:srgbClr val="000000"/>
                </a:solidFill>
                <a:latin typeface="Calibri"/>
              </a:rPr>
              <a:t>COMPLEXITY</a:t>
            </a:r>
          </a:p>
        </p:txBody>
      </p:sp>
      <p:sp>
        <p:nvSpPr>
          <p:cNvPr id="7" name="TextBox 6">
            <a:extLst>
              <a:ext uri="{FF2B5EF4-FFF2-40B4-BE49-F238E27FC236}">
                <a16:creationId xmlns:a16="http://schemas.microsoft.com/office/drawing/2014/main" id="{567C8E75-05BE-407F-9C67-9E6416071D27}"/>
              </a:ext>
            </a:extLst>
          </p:cNvPr>
          <p:cNvSpPr txBox="1"/>
          <p:nvPr/>
        </p:nvSpPr>
        <p:spPr>
          <a:xfrm>
            <a:off x="4649758" y="0"/>
            <a:ext cx="4627979" cy="206210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3200">
                <a:solidFill>
                  <a:srgbClr val="000000"/>
                </a:solidFill>
                <a:latin typeface="Calibri"/>
              </a:rPr>
              <a:t>c.4.5 billion years ago</a:t>
            </a:r>
          </a:p>
          <a:p>
            <a:pPr>
              <a:defRPr sz="1800" b="0" i="0" u="none" strike="noStrike" kern="0" cap="none" spc="0" baseline="0">
                <a:solidFill>
                  <a:srgbClr val="000000"/>
                </a:solidFill>
                <a:uFillTx/>
              </a:defRPr>
            </a:pPr>
            <a:r>
              <a:rPr lang="en-GB" sz="3200" kern="0">
                <a:solidFill>
                  <a:srgbClr val="000000"/>
                </a:solidFill>
                <a:latin typeface="Calibri"/>
              </a:rPr>
              <a:t>       Earth was born</a:t>
            </a:r>
          </a:p>
          <a:p>
            <a:pPr>
              <a:defRPr sz="1800" b="0" i="0" u="none" strike="noStrike" kern="0" cap="none" spc="0" baseline="0">
                <a:solidFill>
                  <a:srgbClr val="000000"/>
                </a:solidFill>
                <a:uFillTx/>
              </a:defRPr>
            </a:pPr>
            <a:endParaRPr lang="en-GB" sz="3200" kern="0">
              <a:solidFill>
                <a:srgbClr val="000000"/>
              </a:solidFill>
              <a:latin typeface="Calibri"/>
            </a:endParaRPr>
          </a:p>
          <a:p>
            <a:pPr>
              <a:defRPr sz="1800" b="0" i="0" u="none" strike="noStrike" kern="0" cap="none" spc="0" baseline="0">
                <a:solidFill>
                  <a:srgbClr val="000000"/>
                </a:solidFill>
                <a:uFillTx/>
              </a:defRPr>
            </a:pPr>
            <a:r>
              <a:rPr lang="en-GB" sz="3200" kern="0">
                <a:solidFill>
                  <a:srgbClr val="000000"/>
                </a:solidFill>
                <a:latin typeface="Calibri"/>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F77D-D47B-4BE5-AD30-6F9B2853247B}"/>
              </a:ext>
            </a:extLst>
          </p:cNvPr>
          <p:cNvSpPr txBox="1">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12C11861-98D3-4B67-AAD0-D8CBB11022D8}"/>
              </a:ext>
            </a:extLst>
          </p:cNvPr>
          <p:cNvSpPr txBox="1">
            <a:spLocks noGrp="1"/>
          </p:cNvSpPr>
          <p:nvPr>
            <p:ph idx="1"/>
          </p:nvPr>
        </p:nvSpPr>
        <p:spPr>
          <a:xfrm>
            <a:off x="2057397" y="1295403"/>
            <a:ext cx="8153403" cy="4830756"/>
          </a:xfrm>
        </p:spPr>
        <p:txBody>
          <a:bodyPr/>
          <a:lstStyle/>
          <a:p>
            <a:endParaRPr lang="en-IE"/>
          </a:p>
        </p:txBody>
      </p:sp>
      <p:sp>
        <p:nvSpPr>
          <p:cNvPr id="4" name="TextBox 3">
            <a:extLst>
              <a:ext uri="{FF2B5EF4-FFF2-40B4-BE49-F238E27FC236}">
                <a16:creationId xmlns:a16="http://schemas.microsoft.com/office/drawing/2014/main" id="{827AEC4F-DA4E-413A-BE58-C722284326D0}"/>
              </a:ext>
            </a:extLst>
          </p:cNvPr>
          <p:cNvSpPr txBox="1"/>
          <p:nvPr/>
        </p:nvSpPr>
        <p:spPr>
          <a:xfrm>
            <a:off x="2362204" y="457200"/>
            <a:ext cx="7236515" cy="378565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dirty="0">
                <a:solidFill>
                  <a:srgbClr val="000000"/>
                </a:solidFill>
                <a:latin typeface="Calibri"/>
              </a:rPr>
              <a:t>LIFE ON EARTH : 86% ON LAND, 1% IN OCEANS</a:t>
            </a:r>
          </a:p>
          <a:p>
            <a:pPr>
              <a:defRPr sz="1800" b="0" i="0" u="none" strike="noStrike" kern="0" cap="none" spc="0" baseline="0">
                <a:solidFill>
                  <a:srgbClr val="000000"/>
                </a:solidFill>
                <a:uFillTx/>
              </a:defRPr>
            </a:pPr>
            <a:r>
              <a:rPr lang="en-US" sz="2400" dirty="0">
                <a:solidFill>
                  <a:srgbClr val="000000"/>
                </a:solidFill>
                <a:latin typeface="Calibri"/>
              </a:rPr>
              <a:t>             13% DEEP SUB-SURFACE BACTERIA</a:t>
            </a:r>
          </a:p>
          <a:p>
            <a:pPr>
              <a:defRPr sz="1800" b="0" i="0" u="none" strike="noStrike" kern="0" cap="none" spc="0" baseline="0">
                <a:solidFill>
                  <a:srgbClr val="000000"/>
                </a:solidFill>
                <a:uFillTx/>
              </a:defRPr>
            </a:pPr>
            <a:endParaRPr lang="en-US" sz="2400" dirty="0">
              <a:solidFill>
                <a:srgbClr val="FF0000"/>
              </a:solidFill>
              <a:latin typeface="Calibri"/>
            </a:endParaRPr>
          </a:p>
          <a:p>
            <a:pPr>
              <a:defRPr sz="1800" b="0" i="0" u="none" strike="noStrike" kern="0" cap="none" spc="0" baseline="0">
                <a:solidFill>
                  <a:srgbClr val="000000"/>
                </a:solidFill>
                <a:uFillTx/>
              </a:defRPr>
            </a:pPr>
            <a:r>
              <a:rPr lang="en-US" sz="2400" dirty="0">
                <a:solidFill>
                  <a:srgbClr val="FF0000"/>
                </a:solidFill>
                <a:latin typeface="Calibri"/>
              </a:rPr>
              <a:t>HUMANS = 0.01%, PLANTS = 82%,  BACTERIA= 13%</a:t>
            </a:r>
          </a:p>
          <a:p>
            <a:pPr>
              <a:defRPr sz="1800" b="0" i="0" u="none" strike="noStrike" kern="0" cap="none" spc="0" baseline="0">
                <a:solidFill>
                  <a:srgbClr val="000000"/>
                </a:solidFill>
                <a:uFillTx/>
              </a:defRPr>
            </a:pPr>
            <a:r>
              <a:rPr lang="en-US" sz="2400" dirty="0">
                <a:solidFill>
                  <a:srgbClr val="FF0000"/>
                </a:solidFill>
                <a:latin typeface="Calibri"/>
              </a:rPr>
              <a:t>                EVERYTHING ELSE = 5%</a:t>
            </a:r>
          </a:p>
          <a:p>
            <a:pPr>
              <a:defRPr sz="1800" b="0" i="0" u="none" strike="noStrike" kern="0" cap="none" spc="0" baseline="0">
                <a:solidFill>
                  <a:srgbClr val="000000"/>
                </a:solidFill>
                <a:uFillTx/>
              </a:defRPr>
            </a:pPr>
            <a:r>
              <a:rPr lang="en-US" sz="2400" kern="0" dirty="0">
                <a:solidFill>
                  <a:srgbClr val="000000"/>
                </a:solidFill>
                <a:latin typeface="Calibri"/>
              </a:rPr>
              <a:t>             </a:t>
            </a:r>
            <a:r>
              <a:rPr lang="en-US" sz="2400" i="1" dirty="0">
                <a:solidFill>
                  <a:srgbClr val="000000"/>
                </a:solidFill>
                <a:latin typeface="Calibri"/>
              </a:rPr>
              <a:t>Since the rise of human </a:t>
            </a:r>
            <a:r>
              <a:rPr lang="en-US" sz="2400" i="1" dirty="0" err="1">
                <a:solidFill>
                  <a:srgbClr val="000000"/>
                </a:solidFill>
                <a:latin typeface="Calibri"/>
              </a:rPr>
              <a:t>civilisation</a:t>
            </a:r>
            <a:r>
              <a:rPr lang="en-US" sz="2400" i="1" dirty="0">
                <a:solidFill>
                  <a:srgbClr val="000000"/>
                </a:solidFill>
                <a:latin typeface="Calibri"/>
              </a:rPr>
              <a:t>:</a:t>
            </a:r>
          </a:p>
          <a:p>
            <a:pPr>
              <a:defRPr sz="1800" b="0" i="0" u="none" strike="noStrike" kern="0" cap="none" spc="0" baseline="0">
                <a:solidFill>
                  <a:srgbClr val="000000"/>
                </a:solidFill>
                <a:uFillTx/>
              </a:defRPr>
            </a:pPr>
            <a:r>
              <a:rPr lang="en-US" sz="2400" dirty="0">
                <a:solidFill>
                  <a:srgbClr val="000000"/>
                </a:solidFill>
                <a:latin typeface="Calibri"/>
              </a:rPr>
              <a:t>  83% WILD MAMMALS, 80% MARINE MAMMALS, </a:t>
            </a:r>
          </a:p>
          <a:p>
            <a:pPr>
              <a:defRPr sz="1800" b="0" i="0" u="none" strike="noStrike" kern="0" cap="none" spc="0" baseline="0">
                <a:solidFill>
                  <a:srgbClr val="000000"/>
                </a:solidFill>
                <a:uFillTx/>
              </a:defRPr>
            </a:pPr>
            <a:r>
              <a:rPr lang="en-US" sz="2400" dirty="0">
                <a:solidFill>
                  <a:srgbClr val="000000"/>
                </a:solidFill>
                <a:latin typeface="Calibri"/>
              </a:rPr>
              <a:t>      50% PLANTS, 15% FISH HAVE BEEN LOST.</a:t>
            </a:r>
          </a:p>
          <a:p>
            <a:pPr>
              <a:defRPr sz="1800" b="0" i="0" u="none" strike="noStrike" kern="0" cap="none" spc="0" baseline="0">
                <a:solidFill>
                  <a:srgbClr val="000000"/>
                </a:solidFill>
                <a:uFillTx/>
              </a:defRPr>
            </a:pPr>
            <a:r>
              <a:rPr lang="en-US" sz="2400" dirty="0">
                <a:solidFill>
                  <a:srgbClr val="000000"/>
                </a:solidFill>
                <a:latin typeface="Calibri"/>
              </a:rPr>
              <a:t>                    (</a:t>
            </a:r>
            <a:r>
              <a:rPr lang="en-US" sz="2000" dirty="0">
                <a:solidFill>
                  <a:srgbClr val="000000"/>
                </a:solidFill>
                <a:latin typeface="Calibri"/>
              </a:rPr>
              <a:t>Source: escchat.com …. Irish Times 26May 2018</a:t>
            </a:r>
            <a:r>
              <a:rPr lang="en-US" sz="2000" b="1" dirty="0">
                <a:solidFill>
                  <a:srgbClr val="000000"/>
                </a:solidFill>
                <a:latin typeface="Calibri"/>
              </a:rPr>
              <a:t>)</a:t>
            </a:r>
            <a:endParaRPr lang="en-US" sz="2400" b="1" dirty="0">
              <a:solidFill>
                <a:srgbClr val="000000"/>
              </a:solidFill>
              <a:latin typeface="Calibri"/>
            </a:endParaRPr>
          </a:p>
          <a:p>
            <a:pPr>
              <a:defRPr sz="1800" b="0" i="0" u="none" strike="noStrike" kern="0" cap="none" spc="0" baseline="0">
                <a:solidFill>
                  <a:srgbClr val="000000"/>
                </a:solidFill>
                <a:uFillTx/>
              </a:defRPr>
            </a:pPr>
            <a:endParaRPr lang="en-US" sz="2400" b="1" dirty="0">
              <a:solidFill>
                <a:srgbClr val="000000"/>
              </a:solidFill>
              <a:latin typeface="Calibri"/>
            </a:endParaRPr>
          </a:p>
        </p:txBody>
      </p:sp>
      <p:sp>
        <p:nvSpPr>
          <p:cNvPr id="5" name="TextBox 5">
            <a:extLst>
              <a:ext uri="{FF2B5EF4-FFF2-40B4-BE49-F238E27FC236}">
                <a16:creationId xmlns:a16="http://schemas.microsoft.com/office/drawing/2014/main" id="{4DAC663F-887C-44A4-991E-9BAA4C10858C}"/>
              </a:ext>
            </a:extLst>
          </p:cNvPr>
          <p:cNvSpPr txBox="1"/>
          <p:nvPr/>
        </p:nvSpPr>
        <p:spPr>
          <a:xfrm>
            <a:off x="1905004" y="4114800"/>
            <a:ext cx="8610603" cy="224677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kern="0" dirty="0">
                <a:solidFill>
                  <a:srgbClr val="000000"/>
                </a:solidFill>
                <a:latin typeface="Calibri"/>
              </a:rPr>
              <a:t>“</a:t>
            </a:r>
            <a:r>
              <a:rPr lang="en-GB" sz="2400" i="1" dirty="0">
                <a:solidFill>
                  <a:srgbClr val="000000"/>
                </a:solidFill>
                <a:latin typeface="Calibri"/>
              </a:rPr>
              <a:t>Ecosystems and biodiversity are as important to human society </a:t>
            </a:r>
          </a:p>
          <a:p>
            <a:pPr>
              <a:defRPr sz="1800" b="0" i="0" u="none" strike="noStrike" kern="0" cap="none" spc="0" baseline="0">
                <a:solidFill>
                  <a:srgbClr val="000000"/>
                </a:solidFill>
                <a:uFillTx/>
              </a:defRPr>
            </a:pPr>
            <a:r>
              <a:rPr lang="en-GB" sz="2400" i="1" dirty="0">
                <a:solidFill>
                  <a:srgbClr val="000000"/>
                </a:solidFill>
                <a:latin typeface="Calibri"/>
              </a:rPr>
              <a:t>as a heart, liver, kidneys and lungs are to you.  Yet its us that’s causing this worldwide biological systems collapse, despite the fact that our own lives- our food, jobs, homes, governance, security and everything else – quite literally depend on their health</a:t>
            </a:r>
            <a:r>
              <a:rPr lang="en-GB" sz="2400" dirty="0">
                <a:solidFill>
                  <a:srgbClr val="000000"/>
                </a:solidFill>
                <a:latin typeface="Calibri"/>
              </a:rPr>
              <a:t>.”</a:t>
            </a:r>
          </a:p>
          <a:p>
            <a:pPr>
              <a:defRPr sz="1800" b="0" i="0" u="none" strike="noStrike" kern="0" cap="none" spc="0" baseline="0">
                <a:solidFill>
                  <a:srgbClr val="000000"/>
                </a:solidFill>
                <a:uFillTx/>
              </a:defRPr>
            </a:pPr>
            <a:r>
              <a:rPr lang="en-GB" sz="2000" dirty="0">
                <a:solidFill>
                  <a:srgbClr val="000000"/>
                </a:solidFill>
                <a:latin typeface="Calibri"/>
              </a:rPr>
              <a:t>(Hannah Hamilton ‘Ireland’s Biodiversity needs  intensive care’ Irish Times 2019)</a:t>
            </a:r>
          </a:p>
        </p:txBody>
      </p:sp>
      <p:pic>
        <p:nvPicPr>
          <p:cNvPr id="12" name="Picture 11">
            <a:extLst>
              <a:ext uri="{FF2B5EF4-FFF2-40B4-BE49-F238E27FC236}">
                <a16:creationId xmlns:a16="http://schemas.microsoft.com/office/drawing/2014/main" id="{4D986312-A7A6-4217-A3D6-6F6AE6B03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1849" y="596900"/>
            <a:ext cx="2258151" cy="2371725"/>
          </a:xfrm>
          <a:prstGeom prst="rect">
            <a:avLst/>
          </a:prstGeom>
        </p:spPr>
      </p:pic>
    </p:spTree>
    <p:extLst>
      <p:ext uri="{BB962C8B-B14F-4D97-AF65-F5344CB8AC3E}">
        <p14:creationId xmlns:p14="http://schemas.microsoft.com/office/powerpoint/2010/main" val="2179887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rths' timeline">
            <a:extLst>
              <a:ext uri="{FF2B5EF4-FFF2-40B4-BE49-F238E27FC236}">
                <a16:creationId xmlns:a16="http://schemas.microsoft.com/office/drawing/2014/main" id="{B39A2DE8-458D-44B0-A4B4-90724C4FCB30}"/>
              </a:ext>
            </a:extLst>
          </p:cNvPr>
          <p:cNvPicPr>
            <a:picLocks noChangeAspect="1"/>
          </p:cNvPicPr>
          <p:nvPr/>
        </p:nvPicPr>
        <p:blipFill>
          <a:blip r:embed="rId2"/>
          <a:srcRect/>
          <a:stretch>
            <a:fillRect/>
          </a:stretch>
        </p:blipFill>
        <p:spPr>
          <a:xfrm>
            <a:off x="2889255" y="-159422"/>
            <a:ext cx="7989890" cy="5976939"/>
          </a:xfrm>
          <a:prstGeom prst="rect">
            <a:avLst/>
          </a:prstGeom>
          <a:noFill/>
          <a:ln>
            <a:noFill/>
          </a:ln>
        </p:spPr>
      </p:pic>
      <p:sp>
        <p:nvSpPr>
          <p:cNvPr id="3" name="TextBox 2">
            <a:extLst>
              <a:ext uri="{FF2B5EF4-FFF2-40B4-BE49-F238E27FC236}">
                <a16:creationId xmlns:a16="http://schemas.microsoft.com/office/drawing/2014/main" id="{404DD5F5-D0FB-4A89-8537-F13F0407881A}"/>
              </a:ext>
            </a:extLst>
          </p:cNvPr>
          <p:cNvSpPr txBox="1"/>
          <p:nvPr/>
        </p:nvSpPr>
        <p:spPr>
          <a:xfrm>
            <a:off x="1530345" y="3898902"/>
            <a:ext cx="2808286" cy="2308229"/>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IE" sz="2400" dirty="0">
                <a:solidFill>
                  <a:srgbClr val="000000"/>
                </a:solidFill>
                <a:latin typeface="Calibri" pitchFamily="34"/>
              </a:rPr>
              <a:t>The magnificent complexity of our evolving planet over billions of years </a:t>
            </a:r>
          </a:p>
          <a:p>
            <a:pPr>
              <a:defRPr sz="1800" b="0" i="0" u="none" strike="noStrike" kern="0" cap="none" spc="0" baseline="0">
                <a:solidFill>
                  <a:srgbClr val="000000"/>
                </a:solidFill>
                <a:uFillTx/>
              </a:defRPr>
            </a:pPr>
            <a:r>
              <a:rPr lang="en-IE" sz="2400" dirty="0">
                <a:solidFill>
                  <a:srgbClr val="000000"/>
                </a:solidFill>
                <a:latin typeface="Calibri" pitchFamily="34"/>
              </a:rPr>
              <a:t>is being rapidly destroyed</a:t>
            </a:r>
          </a:p>
        </p:txBody>
      </p:sp>
      <p:sp>
        <p:nvSpPr>
          <p:cNvPr id="4" name="Rectangle 3">
            <a:extLst>
              <a:ext uri="{FF2B5EF4-FFF2-40B4-BE49-F238E27FC236}">
                <a16:creationId xmlns:a16="http://schemas.microsoft.com/office/drawing/2014/main" id="{06D629C3-2BC4-486E-8B4B-AB74428A86C3}"/>
              </a:ext>
            </a:extLst>
          </p:cNvPr>
          <p:cNvSpPr/>
          <p:nvPr/>
        </p:nvSpPr>
        <p:spPr>
          <a:xfrm>
            <a:off x="2889255" y="5732465"/>
            <a:ext cx="7727951" cy="461964"/>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IE" sz="2400" dirty="0">
                <a:solidFill>
                  <a:srgbClr val="000000"/>
                </a:solidFill>
                <a:latin typeface="Calibri" pitchFamily="34"/>
              </a:rPr>
              <a:t>and we are seriously implicated in this process. (LS.33</a:t>
            </a:r>
            <a:r>
              <a:rPr lang="en-IE" sz="2400" b="1" dirty="0">
                <a:solidFill>
                  <a:srgbClr val="000000"/>
                </a:solidFill>
                <a:latin typeface="Calibri" pitchFamily="34"/>
              </a:rPr>
              <a:t>)</a:t>
            </a:r>
            <a:r>
              <a:rPr lang="en-IE" dirty="0">
                <a:solidFill>
                  <a:srgbClr val="000000"/>
                </a:solidFill>
                <a:latin typeface="Calibri" pitchFamily="34"/>
              </a:rPr>
              <a:t>.</a:t>
            </a:r>
          </a:p>
        </p:txBody>
      </p:sp>
    </p:spTree>
    <p:extLst>
      <p:ext uri="{BB962C8B-B14F-4D97-AF65-F5344CB8AC3E}">
        <p14:creationId xmlns:p14="http://schemas.microsoft.com/office/powerpoint/2010/main" val="648232776"/>
      </p:ext>
    </p:extLst>
  </p:cSld>
  <p:clrMapOvr>
    <a:masterClrMapping/>
  </p:clrMapOvr>
  <p:transition spd="slow" advTm="15961">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B3B5-2410-4B82-98B2-5395F93FB377}"/>
              </a:ext>
            </a:extLst>
          </p:cNvPr>
          <p:cNvSpPr txBox="1">
            <a:spLocks noGrp="1"/>
          </p:cNvSpPr>
          <p:nvPr>
            <p:ph type="title"/>
          </p:nvPr>
        </p:nvSpPr>
        <p:spPr/>
        <p:txBody>
          <a:bodyPr>
            <a:normAutofit/>
          </a:bodyPr>
          <a:lstStyle/>
          <a:p>
            <a:r>
              <a:rPr lang="en-GB" sz="2400" dirty="0"/>
              <a:t> </a:t>
            </a:r>
            <a:endParaRPr lang="en-IE" sz="2400" dirty="0"/>
          </a:p>
        </p:txBody>
      </p:sp>
      <p:pic>
        <p:nvPicPr>
          <p:cNvPr id="3" name="Content Placeholder 2" descr="C:\Users\cvct\Pictures\thTF5S1Y4Q.jpg">
            <a:extLst>
              <a:ext uri="{FF2B5EF4-FFF2-40B4-BE49-F238E27FC236}">
                <a16:creationId xmlns:a16="http://schemas.microsoft.com/office/drawing/2014/main" id="{C5179CEE-DEF3-477A-BEB8-2C8DD052C379}"/>
              </a:ext>
            </a:extLst>
          </p:cNvPr>
          <p:cNvPicPr>
            <a:picLocks noGrp="1" noChangeAspect="1"/>
          </p:cNvPicPr>
          <p:nvPr>
            <p:ph idx="1"/>
          </p:nvPr>
        </p:nvPicPr>
        <p:blipFill>
          <a:blip r:embed="rId2"/>
          <a:srcRect/>
          <a:stretch>
            <a:fillRect/>
          </a:stretch>
        </p:blipFill>
        <p:spPr>
          <a:xfrm>
            <a:off x="9212736" y="1474397"/>
            <a:ext cx="2631440" cy="2265505"/>
          </a:xfrm>
        </p:spPr>
      </p:pic>
      <p:sp>
        <p:nvSpPr>
          <p:cNvPr id="5" name="TextBox 4">
            <a:extLst>
              <a:ext uri="{FF2B5EF4-FFF2-40B4-BE49-F238E27FC236}">
                <a16:creationId xmlns:a16="http://schemas.microsoft.com/office/drawing/2014/main" id="{6C682BF3-AD27-48AF-92DD-5A012B6A6E00}"/>
              </a:ext>
            </a:extLst>
          </p:cNvPr>
          <p:cNvSpPr txBox="1"/>
          <p:nvPr/>
        </p:nvSpPr>
        <p:spPr>
          <a:xfrm>
            <a:off x="1391920" y="2418255"/>
            <a:ext cx="8311192" cy="4031873"/>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000" b="1" dirty="0">
                <a:solidFill>
                  <a:srgbClr val="000000"/>
                </a:solidFill>
                <a:latin typeface="Calibri"/>
              </a:rPr>
              <a:t>‘Without biodiversity, there is no future for humanity’.</a:t>
            </a:r>
          </a:p>
          <a:p>
            <a:pPr>
              <a:defRPr sz="1800" b="0" i="0" u="none" strike="noStrike" kern="0" cap="none" spc="0" baseline="0">
                <a:solidFill>
                  <a:srgbClr val="000000"/>
                </a:solidFill>
                <a:uFillTx/>
              </a:defRPr>
            </a:pPr>
            <a:r>
              <a:rPr lang="en-US" sz="1600" b="1" dirty="0">
                <a:solidFill>
                  <a:srgbClr val="000000"/>
                </a:solidFill>
                <a:latin typeface="Calibri"/>
              </a:rPr>
              <a:t>Prof. David Macdonald (Oxford University)</a:t>
            </a:r>
          </a:p>
          <a:p>
            <a:pPr>
              <a:defRPr sz="1800" b="0" i="0" u="none" strike="noStrike" kern="0" cap="none" spc="0" baseline="0">
                <a:solidFill>
                  <a:srgbClr val="000000"/>
                </a:solidFill>
                <a:uFillTx/>
              </a:defRPr>
            </a:pPr>
            <a:endParaRPr lang="en-US" sz="1600" b="1" dirty="0">
              <a:solidFill>
                <a:srgbClr val="000000"/>
              </a:solidFill>
              <a:latin typeface="Calibri"/>
            </a:endParaRPr>
          </a:p>
          <a:p>
            <a:pPr>
              <a:defRPr sz="1800" b="0" i="0" u="none" strike="noStrike" kern="0" cap="none" spc="0" baseline="0">
                <a:solidFill>
                  <a:srgbClr val="000000"/>
                </a:solidFill>
                <a:uFillTx/>
              </a:defRPr>
            </a:pPr>
            <a:r>
              <a:rPr lang="en-US" sz="2000" b="1" dirty="0">
                <a:solidFill>
                  <a:srgbClr val="000000"/>
                </a:solidFill>
                <a:latin typeface="Calibri"/>
              </a:rPr>
              <a:t>‘If we lose the insects then everything is going to collapse.’</a:t>
            </a:r>
          </a:p>
          <a:p>
            <a:pPr>
              <a:defRPr sz="1800" b="0" i="0" u="none" strike="noStrike" kern="0" cap="none" spc="0" baseline="0">
                <a:solidFill>
                  <a:srgbClr val="000000"/>
                </a:solidFill>
                <a:uFillTx/>
              </a:defRPr>
            </a:pPr>
            <a:r>
              <a:rPr lang="en-US" sz="1600" b="1" dirty="0">
                <a:solidFill>
                  <a:srgbClr val="000000"/>
                </a:solidFill>
                <a:latin typeface="Calibri"/>
              </a:rPr>
              <a:t>Prof. Dave </a:t>
            </a:r>
            <a:r>
              <a:rPr lang="en-US" sz="1600" b="1" dirty="0" err="1">
                <a:solidFill>
                  <a:srgbClr val="000000"/>
                </a:solidFill>
                <a:latin typeface="Calibri"/>
              </a:rPr>
              <a:t>Gaulson</a:t>
            </a:r>
            <a:r>
              <a:rPr lang="en-US" sz="1600" b="1" dirty="0">
                <a:solidFill>
                  <a:srgbClr val="000000"/>
                </a:solidFill>
                <a:latin typeface="Calibri"/>
              </a:rPr>
              <a:t>, Sussex University, UK</a:t>
            </a:r>
          </a:p>
          <a:p>
            <a:pPr>
              <a:defRPr sz="1800" b="0" i="0" u="none" strike="noStrike" kern="0" cap="none" spc="0" baseline="0">
                <a:solidFill>
                  <a:srgbClr val="000000"/>
                </a:solidFill>
                <a:uFillTx/>
              </a:defRPr>
            </a:pPr>
            <a:endParaRPr lang="en-US" sz="1600" b="1" dirty="0">
              <a:solidFill>
                <a:srgbClr val="000000"/>
              </a:solidFill>
              <a:latin typeface="Calibri"/>
            </a:endParaRPr>
          </a:p>
          <a:p>
            <a:pPr>
              <a:defRPr sz="1800" b="0" i="0" u="none" strike="noStrike" kern="0" cap="none" spc="0" baseline="0">
                <a:solidFill>
                  <a:srgbClr val="000000"/>
                </a:solidFill>
                <a:uFillTx/>
              </a:defRPr>
            </a:pPr>
            <a:r>
              <a:rPr lang="en-US" sz="2000" b="1" dirty="0">
                <a:solidFill>
                  <a:srgbClr val="000000"/>
                </a:solidFill>
                <a:latin typeface="Calibri"/>
              </a:rPr>
              <a:t>‘This being the only living world we are ever likely to know, let us </a:t>
            </a:r>
          </a:p>
          <a:p>
            <a:pPr>
              <a:defRPr sz="1800" b="0" i="0" u="none" strike="noStrike" kern="0" cap="none" spc="0" baseline="0">
                <a:solidFill>
                  <a:srgbClr val="000000"/>
                </a:solidFill>
                <a:uFillTx/>
              </a:defRPr>
            </a:pPr>
            <a:r>
              <a:rPr lang="en-US" sz="2000" b="1" dirty="0">
                <a:solidFill>
                  <a:srgbClr val="000000"/>
                </a:solidFill>
                <a:latin typeface="Calibri"/>
              </a:rPr>
              <a:t>join to make the most of it.’        </a:t>
            </a:r>
            <a:r>
              <a:rPr lang="en-US" sz="1600" b="1" dirty="0">
                <a:solidFill>
                  <a:srgbClr val="000000"/>
                </a:solidFill>
                <a:latin typeface="Calibri"/>
              </a:rPr>
              <a:t>Prof. E.O. Wilson in 1985</a:t>
            </a:r>
          </a:p>
          <a:p>
            <a:pPr>
              <a:defRPr sz="1800" b="0" i="0" u="none" strike="noStrike" kern="0" cap="none" spc="0" baseline="0">
                <a:solidFill>
                  <a:srgbClr val="000000"/>
                </a:solidFill>
                <a:uFillTx/>
              </a:defRPr>
            </a:pPr>
            <a:endParaRPr lang="en-US" sz="1600" b="1" dirty="0">
              <a:solidFill>
                <a:srgbClr val="000000"/>
              </a:solidFill>
              <a:latin typeface="Calibri"/>
            </a:endParaRPr>
          </a:p>
          <a:p>
            <a:pPr>
              <a:defRPr sz="1800" b="0" i="0" u="none" strike="noStrike" kern="0" cap="none" spc="0" baseline="0">
                <a:solidFill>
                  <a:srgbClr val="000000"/>
                </a:solidFill>
                <a:uFillTx/>
              </a:defRPr>
            </a:pPr>
            <a:r>
              <a:rPr lang="en-US" sz="2400" b="1" dirty="0">
                <a:solidFill>
                  <a:srgbClr val="000000"/>
                </a:solidFill>
                <a:latin typeface="Calibri"/>
              </a:rPr>
              <a:t>Throughout</a:t>
            </a:r>
            <a:r>
              <a:rPr lang="en-US" sz="1600" b="1" dirty="0">
                <a:solidFill>
                  <a:srgbClr val="000000"/>
                </a:solidFill>
                <a:latin typeface="Calibri"/>
              </a:rPr>
              <a:t> </a:t>
            </a:r>
            <a:r>
              <a:rPr lang="en-US" sz="2400" b="1" dirty="0">
                <a:solidFill>
                  <a:srgbClr val="000000"/>
                </a:solidFill>
                <a:latin typeface="Calibri"/>
              </a:rPr>
              <a:t>the current </a:t>
            </a:r>
            <a:r>
              <a:rPr lang="en-US" sz="2400" b="1" dirty="0" err="1">
                <a:solidFill>
                  <a:srgbClr val="000000"/>
                </a:solidFill>
                <a:latin typeface="Calibri"/>
              </a:rPr>
              <a:t>Covid</a:t>
            </a:r>
            <a:r>
              <a:rPr lang="en-US" sz="2400" b="1" dirty="0">
                <a:solidFill>
                  <a:srgbClr val="000000"/>
                </a:solidFill>
                <a:latin typeface="Calibri"/>
              </a:rPr>
              <a:t> pandemic both UN and WHO</a:t>
            </a:r>
          </a:p>
          <a:p>
            <a:pPr>
              <a:defRPr sz="1800" b="0" i="0" u="none" strike="noStrike" kern="0" cap="none" spc="0" baseline="0">
                <a:solidFill>
                  <a:srgbClr val="000000"/>
                </a:solidFill>
                <a:uFillTx/>
              </a:defRPr>
            </a:pPr>
            <a:r>
              <a:rPr lang="en-US" sz="2400" b="1" dirty="0">
                <a:solidFill>
                  <a:srgbClr val="000000"/>
                </a:solidFill>
                <a:latin typeface="Calibri"/>
              </a:rPr>
              <a:t>have been warning that the world must tackle the cause of such outbreaks- the destruction of nature- and not just the health and economic symptoms.    ( </a:t>
            </a:r>
            <a:r>
              <a:rPr lang="en-US" sz="2400" dirty="0">
                <a:solidFill>
                  <a:srgbClr val="000000"/>
                </a:solidFill>
                <a:latin typeface="Calibri"/>
              </a:rPr>
              <a:t>The Guardian, 05 Aug 2020)</a:t>
            </a:r>
            <a:endParaRPr lang="en-GB" sz="1600" b="1" dirty="0">
              <a:solidFill>
                <a:srgbClr val="000000"/>
              </a:solidFill>
              <a:latin typeface="Calibri"/>
            </a:endParaRPr>
          </a:p>
        </p:txBody>
      </p:sp>
      <p:pic>
        <p:nvPicPr>
          <p:cNvPr id="6" name="Picture 2" descr="C:\Users\cvct\Pictures\th5E9YE1ON.jpg">
            <a:extLst>
              <a:ext uri="{FF2B5EF4-FFF2-40B4-BE49-F238E27FC236}">
                <a16:creationId xmlns:a16="http://schemas.microsoft.com/office/drawing/2014/main" id="{9179681A-9138-4CB0-A12E-4ABB1DAD4840}"/>
              </a:ext>
            </a:extLst>
          </p:cNvPr>
          <p:cNvPicPr>
            <a:picLocks noChangeAspect="1"/>
          </p:cNvPicPr>
          <p:nvPr/>
        </p:nvPicPr>
        <p:blipFill>
          <a:blip r:embed="rId3"/>
          <a:srcRect/>
          <a:stretch>
            <a:fillRect/>
          </a:stretch>
        </p:blipFill>
        <p:spPr>
          <a:xfrm>
            <a:off x="9921236" y="4763131"/>
            <a:ext cx="1757688" cy="1876421"/>
          </a:xfrm>
          <a:prstGeom prst="rect">
            <a:avLst/>
          </a:prstGeom>
          <a:noFill/>
          <a:ln>
            <a:noFill/>
          </a:ln>
        </p:spPr>
      </p:pic>
      <p:sp>
        <p:nvSpPr>
          <p:cNvPr id="7" name="TextBox 6">
            <a:extLst>
              <a:ext uri="{FF2B5EF4-FFF2-40B4-BE49-F238E27FC236}">
                <a16:creationId xmlns:a16="http://schemas.microsoft.com/office/drawing/2014/main" id="{01FFB718-E7BC-4370-87B6-A7A918D5D5AB}"/>
              </a:ext>
            </a:extLst>
          </p:cNvPr>
          <p:cNvSpPr txBox="1"/>
          <p:nvPr/>
        </p:nvSpPr>
        <p:spPr>
          <a:xfrm>
            <a:off x="680720" y="995680"/>
            <a:ext cx="9022392" cy="1200329"/>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b="1" dirty="0">
                <a:solidFill>
                  <a:srgbClr val="000000"/>
                </a:solidFill>
                <a:latin typeface="Calibri"/>
              </a:rPr>
              <a:t>Biological Diversity: the variety of life on Earth – all forms,</a:t>
            </a:r>
          </a:p>
          <a:p>
            <a:pPr>
              <a:defRPr sz="1800" b="0" i="0" u="none" strike="noStrike" kern="0" cap="none" spc="0" baseline="0">
                <a:solidFill>
                  <a:srgbClr val="000000"/>
                </a:solidFill>
                <a:uFillTx/>
              </a:defRPr>
            </a:pPr>
            <a:r>
              <a:rPr lang="en-US" sz="2400" b="1" dirty="0">
                <a:solidFill>
                  <a:srgbClr val="000000"/>
                </a:solidFill>
                <a:latin typeface="Calibri"/>
              </a:rPr>
              <a:t>relationships and interactions – species and entire ecosystems.</a:t>
            </a:r>
          </a:p>
          <a:p>
            <a:pPr>
              <a:defRPr sz="1800" b="0" i="0" u="none" strike="noStrike" kern="0" cap="none" spc="0" baseline="0">
                <a:solidFill>
                  <a:srgbClr val="000000"/>
                </a:solidFill>
                <a:uFillTx/>
              </a:defRPr>
            </a:pPr>
            <a:r>
              <a:rPr lang="en-US" sz="2400" b="1" dirty="0">
                <a:solidFill>
                  <a:srgbClr val="000000"/>
                </a:solidFill>
                <a:latin typeface="Calibri"/>
              </a:rPr>
              <a:t>Life in oceans, on land, in the skies and sub-surface bacteria.</a:t>
            </a:r>
            <a:endParaRPr lang="en-GB" sz="2400" b="1" dirty="0">
              <a:solidFill>
                <a:srgbClr val="000000"/>
              </a:solidFill>
              <a:latin typeface="Calibri"/>
            </a:endParaRPr>
          </a:p>
        </p:txBody>
      </p:sp>
      <p:sp>
        <p:nvSpPr>
          <p:cNvPr id="10" name="TextBox 9">
            <a:extLst>
              <a:ext uri="{FF2B5EF4-FFF2-40B4-BE49-F238E27FC236}">
                <a16:creationId xmlns:a16="http://schemas.microsoft.com/office/drawing/2014/main" id="{9D6DB480-5AB5-4038-AF11-4592022DC7E3}"/>
              </a:ext>
            </a:extLst>
          </p:cNvPr>
          <p:cNvSpPr txBox="1"/>
          <p:nvPr/>
        </p:nvSpPr>
        <p:spPr>
          <a:xfrm>
            <a:off x="142240" y="467360"/>
            <a:ext cx="11211560" cy="584775"/>
          </a:xfrm>
          <a:prstGeom prst="rect">
            <a:avLst/>
          </a:prstGeom>
          <a:noFill/>
        </p:spPr>
        <p:txBody>
          <a:bodyPr wrap="square" rtlCol="0">
            <a:spAutoFit/>
          </a:bodyPr>
          <a:lstStyle/>
          <a:p>
            <a:r>
              <a:rPr lang="en-GB" sz="3200" dirty="0">
                <a:solidFill>
                  <a:srgbClr val="92D050"/>
                </a:solidFill>
              </a:rPr>
              <a:t>     Biodiversity: Sacred Leaven in the Divine Creative Extravagance </a:t>
            </a:r>
            <a:endParaRPr lang="en-IE" sz="3200" dirty="0">
              <a:solidFill>
                <a:srgbClr val="92D050"/>
              </a:solidFill>
            </a:endParaRPr>
          </a:p>
        </p:txBody>
      </p:sp>
      <p:pic>
        <p:nvPicPr>
          <p:cNvPr id="8" name="Picture 7">
            <a:extLst>
              <a:ext uri="{FF2B5EF4-FFF2-40B4-BE49-F238E27FC236}">
                <a16:creationId xmlns:a16="http://schemas.microsoft.com/office/drawing/2014/main" id="{77A3793B-9B0F-4776-9E57-DD7C7B529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 y="4599584"/>
            <a:ext cx="1330960" cy="1503680"/>
          </a:xfrm>
          <a:prstGeom prst="rect">
            <a:avLst/>
          </a:prstGeom>
        </p:spPr>
      </p:pic>
    </p:spTree>
    <p:extLst>
      <p:ext uri="{BB962C8B-B14F-4D97-AF65-F5344CB8AC3E}">
        <p14:creationId xmlns:p14="http://schemas.microsoft.com/office/powerpoint/2010/main" val="265470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790AC660-0DE9-4E0C-A454-EC666E293329}"/>
              </a:ext>
            </a:extLst>
          </p:cNvPr>
          <p:cNvSpPr txBox="1"/>
          <p:nvPr/>
        </p:nvSpPr>
        <p:spPr>
          <a:xfrm>
            <a:off x="2867610" y="802432"/>
            <a:ext cx="4926540" cy="523219"/>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800">
                <a:solidFill>
                  <a:srgbClr val="000000"/>
                </a:solidFill>
                <a:latin typeface="Calibri"/>
              </a:rPr>
              <a:t>PLANETARY EMERGENCY     2021</a:t>
            </a:r>
            <a:endParaRPr lang="en-IE" sz="2800">
              <a:solidFill>
                <a:srgbClr val="000000"/>
              </a:solidFill>
              <a:latin typeface="Calibri"/>
            </a:endParaRPr>
          </a:p>
        </p:txBody>
      </p:sp>
      <p:pic>
        <p:nvPicPr>
          <p:cNvPr id="3" name="Picture 3">
            <a:extLst>
              <a:ext uri="{FF2B5EF4-FFF2-40B4-BE49-F238E27FC236}">
                <a16:creationId xmlns:a16="http://schemas.microsoft.com/office/drawing/2014/main" id="{C71D6DDE-0B62-413D-B180-83E42C90CCAC}"/>
              </a:ext>
            </a:extLst>
          </p:cNvPr>
          <p:cNvPicPr>
            <a:picLocks noChangeAspect="1"/>
          </p:cNvPicPr>
          <p:nvPr/>
        </p:nvPicPr>
        <p:blipFill>
          <a:blip r:embed="rId2"/>
          <a:stretch>
            <a:fillRect/>
          </a:stretch>
        </p:blipFill>
        <p:spPr>
          <a:xfrm>
            <a:off x="4800596" y="2300283"/>
            <a:ext cx="2590796" cy="2257425"/>
          </a:xfrm>
          <a:prstGeom prst="rect">
            <a:avLst/>
          </a:prstGeom>
          <a:noFill/>
          <a:ln cap="flat">
            <a:noFill/>
          </a:ln>
        </p:spPr>
      </p:pic>
      <p:sp>
        <p:nvSpPr>
          <p:cNvPr id="4" name="TextBox 4">
            <a:extLst>
              <a:ext uri="{FF2B5EF4-FFF2-40B4-BE49-F238E27FC236}">
                <a16:creationId xmlns:a16="http://schemas.microsoft.com/office/drawing/2014/main" id="{39DD5374-2C30-4BB8-BF00-BC3E2419E1F8}"/>
              </a:ext>
            </a:extLst>
          </p:cNvPr>
          <p:cNvSpPr txBox="1"/>
          <p:nvPr/>
        </p:nvSpPr>
        <p:spPr>
          <a:xfrm>
            <a:off x="2153794" y="1570391"/>
            <a:ext cx="2603287" cy="52321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a:solidFill>
                  <a:srgbClr val="000000"/>
                </a:solidFill>
                <a:latin typeface="Calibri"/>
              </a:rPr>
              <a:t>Climate Change</a:t>
            </a:r>
            <a:endParaRPr lang="en-IE" sz="2800">
              <a:solidFill>
                <a:srgbClr val="000000"/>
              </a:solidFill>
              <a:latin typeface="Calibri"/>
            </a:endParaRPr>
          </a:p>
        </p:txBody>
      </p:sp>
      <p:sp>
        <p:nvSpPr>
          <p:cNvPr id="5" name="TextBox 5">
            <a:extLst>
              <a:ext uri="{FF2B5EF4-FFF2-40B4-BE49-F238E27FC236}">
                <a16:creationId xmlns:a16="http://schemas.microsoft.com/office/drawing/2014/main" id="{0D705A7B-59BA-4139-A493-B1661529F00E}"/>
              </a:ext>
            </a:extLst>
          </p:cNvPr>
          <p:cNvSpPr txBox="1"/>
          <p:nvPr/>
        </p:nvSpPr>
        <p:spPr>
          <a:xfrm>
            <a:off x="7195465" y="2449285"/>
            <a:ext cx="3024670" cy="52321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a:solidFill>
                  <a:srgbClr val="000000"/>
                </a:solidFill>
                <a:latin typeface="Calibri"/>
              </a:rPr>
              <a:t>Biodiversity Loss </a:t>
            </a:r>
            <a:endParaRPr lang="en-IE" sz="2800">
              <a:solidFill>
                <a:srgbClr val="000000"/>
              </a:solidFill>
              <a:latin typeface="Calibri"/>
            </a:endParaRPr>
          </a:p>
        </p:txBody>
      </p:sp>
      <p:sp>
        <p:nvSpPr>
          <p:cNvPr id="6" name="TextBox 6">
            <a:extLst>
              <a:ext uri="{FF2B5EF4-FFF2-40B4-BE49-F238E27FC236}">
                <a16:creationId xmlns:a16="http://schemas.microsoft.com/office/drawing/2014/main" id="{6B73BB53-DB8F-47D7-BF38-BD2A9FBB32B9}"/>
              </a:ext>
            </a:extLst>
          </p:cNvPr>
          <p:cNvSpPr txBox="1"/>
          <p:nvPr/>
        </p:nvSpPr>
        <p:spPr>
          <a:xfrm>
            <a:off x="3455442" y="4855574"/>
            <a:ext cx="4144453" cy="52321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a:solidFill>
                  <a:srgbClr val="000000"/>
                </a:solidFill>
                <a:latin typeface="Calibri"/>
              </a:rPr>
              <a:t>Coronavirus : Covid 19</a:t>
            </a:r>
            <a:endParaRPr lang="en-IE" sz="2800">
              <a:solidFill>
                <a:srgbClr val="000000"/>
              </a:solidFill>
              <a:latin typeface="Calibri"/>
            </a:endParaRPr>
          </a:p>
        </p:txBody>
      </p:sp>
      <p:pic>
        <p:nvPicPr>
          <p:cNvPr id="7" name="Picture 7">
            <a:extLst>
              <a:ext uri="{FF2B5EF4-FFF2-40B4-BE49-F238E27FC236}">
                <a16:creationId xmlns:a16="http://schemas.microsoft.com/office/drawing/2014/main" id="{2E43671B-4E9F-427E-ADEB-31D51D82D52D}"/>
              </a:ext>
            </a:extLst>
          </p:cNvPr>
          <p:cNvPicPr>
            <a:picLocks noChangeAspect="1"/>
          </p:cNvPicPr>
          <p:nvPr/>
        </p:nvPicPr>
        <p:blipFill>
          <a:blip r:embed="rId3"/>
          <a:stretch>
            <a:fillRect/>
          </a:stretch>
        </p:blipFill>
        <p:spPr>
          <a:xfrm>
            <a:off x="2324922" y="2490561"/>
            <a:ext cx="2110270" cy="1958717"/>
          </a:xfrm>
          <a:prstGeom prst="rect">
            <a:avLst/>
          </a:prstGeom>
          <a:noFill/>
          <a:ln cap="flat">
            <a:noFill/>
          </a:ln>
        </p:spPr>
      </p:pic>
      <p:pic>
        <p:nvPicPr>
          <p:cNvPr id="8" name="Picture 8">
            <a:extLst>
              <a:ext uri="{FF2B5EF4-FFF2-40B4-BE49-F238E27FC236}">
                <a16:creationId xmlns:a16="http://schemas.microsoft.com/office/drawing/2014/main" id="{BCBD1B99-D6EF-48E6-830E-06B211F53CB2}"/>
              </a:ext>
            </a:extLst>
          </p:cNvPr>
          <p:cNvPicPr>
            <a:picLocks noChangeAspect="1"/>
          </p:cNvPicPr>
          <p:nvPr/>
        </p:nvPicPr>
        <p:blipFill>
          <a:blip r:embed="rId4"/>
          <a:stretch>
            <a:fillRect/>
          </a:stretch>
        </p:blipFill>
        <p:spPr>
          <a:xfrm>
            <a:off x="7998666" y="254085"/>
            <a:ext cx="2416631" cy="2143125"/>
          </a:xfrm>
          <a:prstGeom prst="rect">
            <a:avLst/>
          </a:prstGeom>
          <a:noFill/>
          <a:ln cap="flat">
            <a:noFill/>
          </a:ln>
        </p:spPr>
      </p:pic>
      <p:pic>
        <p:nvPicPr>
          <p:cNvPr id="9" name="Picture 9">
            <a:extLst>
              <a:ext uri="{FF2B5EF4-FFF2-40B4-BE49-F238E27FC236}">
                <a16:creationId xmlns:a16="http://schemas.microsoft.com/office/drawing/2014/main" id="{A74FBD43-F090-43E6-AEA7-DE25F924F28B}"/>
              </a:ext>
            </a:extLst>
          </p:cNvPr>
          <p:cNvPicPr>
            <a:picLocks noChangeAspect="1"/>
          </p:cNvPicPr>
          <p:nvPr/>
        </p:nvPicPr>
        <p:blipFill>
          <a:blip r:embed="rId5"/>
          <a:stretch>
            <a:fillRect/>
          </a:stretch>
        </p:blipFill>
        <p:spPr>
          <a:xfrm>
            <a:off x="7678698" y="4096138"/>
            <a:ext cx="2736598" cy="1594777"/>
          </a:xfrm>
          <a:prstGeom prst="rect">
            <a:avLst/>
          </a:prstGeom>
          <a:noFill/>
          <a:ln cap="flat">
            <a:noFill/>
          </a:ln>
        </p:spPr>
      </p:pic>
      <p:sp>
        <p:nvSpPr>
          <p:cNvPr id="10" name="TextBox 9">
            <a:extLst>
              <a:ext uri="{FF2B5EF4-FFF2-40B4-BE49-F238E27FC236}">
                <a16:creationId xmlns:a16="http://schemas.microsoft.com/office/drawing/2014/main" id="{1E85369A-4387-4ABD-8A58-4502462CDF5B}"/>
              </a:ext>
            </a:extLst>
          </p:cNvPr>
          <p:cNvSpPr txBox="1"/>
          <p:nvPr/>
        </p:nvSpPr>
        <p:spPr>
          <a:xfrm>
            <a:off x="1127760" y="5734467"/>
            <a:ext cx="9446934" cy="769441"/>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dirty="0">
                <a:solidFill>
                  <a:srgbClr val="000000"/>
                </a:solidFill>
                <a:latin typeface="Calibri"/>
              </a:rPr>
              <a:t>“Nothing ever goes away until it has taught us what we need to know</a:t>
            </a:r>
            <a:r>
              <a:rPr lang="en-GB" sz="2400" dirty="0">
                <a:solidFill>
                  <a:srgbClr val="000000"/>
                </a:solidFill>
                <a:latin typeface="Calibri"/>
              </a:rPr>
              <a:t>.”</a:t>
            </a:r>
          </a:p>
          <a:p>
            <a:pPr>
              <a:defRPr sz="1800" b="0" i="0" u="none" strike="noStrike" kern="0" cap="none" spc="0" baseline="0">
                <a:solidFill>
                  <a:srgbClr val="000000"/>
                </a:solidFill>
                <a:uFillTx/>
              </a:defRPr>
            </a:pPr>
            <a:r>
              <a:rPr lang="en-GB" sz="2000" dirty="0">
                <a:solidFill>
                  <a:srgbClr val="000000"/>
                </a:solidFill>
                <a:latin typeface="Calibri"/>
              </a:rPr>
              <a:t>                                                                                                Pema Chodron                      </a:t>
            </a:r>
            <a:endParaRPr lang="en-IE" sz="2000" dirty="0">
              <a:solidFill>
                <a:srgbClr val="000000"/>
              </a:solidFill>
              <a:latin typeface="Calibri"/>
            </a:endParaRPr>
          </a:p>
        </p:txBody>
      </p:sp>
    </p:spTree>
    <p:extLst>
      <p:ext uri="{BB962C8B-B14F-4D97-AF65-F5344CB8AC3E}">
        <p14:creationId xmlns:p14="http://schemas.microsoft.com/office/powerpoint/2010/main" val="491443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Amazon Basin.jpg">
            <a:extLst>
              <a:ext uri="{FF2B5EF4-FFF2-40B4-BE49-F238E27FC236}">
                <a16:creationId xmlns:a16="http://schemas.microsoft.com/office/drawing/2014/main" id="{2834F629-6AD2-41C0-BDFA-624959A1B846}"/>
              </a:ext>
            </a:extLst>
          </p:cNvPr>
          <p:cNvPicPr>
            <a:picLocks noChangeAspect="1"/>
          </p:cNvPicPr>
          <p:nvPr/>
        </p:nvPicPr>
        <p:blipFill>
          <a:blip r:embed="rId2"/>
          <a:srcRect/>
          <a:stretch>
            <a:fillRect/>
          </a:stretch>
        </p:blipFill>
        <p:spPr>
          <a:xfrm>
            <a:off x="1790704" y="228601"/>
            <a:ext cx="2628899" cy="2895603"/>
          </a:xfrm>
          <a:prstGeom prst="rect">
            <a:avLst/>
          </a:prstGeom>
          <a:noFill/>
          <a:ln>
            <a:noFill/>
          </a:ln>
        </p:spPr>
      </p:pic>
      <p:sp>
        <p:nvSpPr>
          <p:cNvPr id="3" name="TextBox 2">
            <a:extLst>
              <a:ext uri="{FF2B5EF4-FFF2-40B4-BE49-F238E27FC236}">
                <a16:creationId xmlns:a16="http://schemas.microsoft.com/office/drawing/2014/main" id="{811D3D5F-7F71-423A-85EB-5023790F8816}"/>
              </a:ext>
            </a:extLst>
          </p:cNvPr>
          <p:cNvSpPr txBox="1"/>
          <p:nvPr/>
        </p:nvSpPr>
        <p:spPr>
          <a:xfrm>
            <a:off x="4800596" y="228601"/>
            <a:ext cx="6244766" cy="304699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The Amazon Basin stretches </a:t>
            </a:r>
          </a:p>
          <a:p>
            <a:pPr>
              <a:defRPr sz="1800" b="0" i="0" u="none" strike="noStrike" kern="0" cap="none" spc="0" baseline="0">
                <a:solidFill>
                  <a:srgbClr val="000000"/>
                </a:solidFill>
                <a:uFillTx/>
              </a:defRPr>
            </a:pPr>
            <a:r>
              <a:rPr lang="en-GB" sz="2400">
                <a:solidFill>
                  <a:srgbClr val="000000"/>
                </a:solidFill>
                <a:latin typeface="Calibri"/>
              </a:rPr>
              <a:t>across 9 countries and more than </a:t>
            </a:r>
          </a:p>
          <a:p>
            <a:pPr>
              <a:defRPr sz="1800" b="0" i="0" u="none" strike="noStrike" kern="0" cap="none" spc="0" baseline="0">
                <a:solidFill>
                  <a:srgbClr val="000000"/>
                </a:solidFill>
                <a:uFillTx/>
              </a:defRPr>
            </a:pPr>
            <a:r>
              <a:rPr lang="en-GB" sz="2400">
                <a:solidFill>
                  <a:srgbClr val="000000"/>
                </a:solidFill>
                <a:latin typeface="Calibri"/>
              </a:rPr>
              <a:t>2 million sq. acres.</a:t>
            </a:r>
          </a:p>
          <a:p>
            <a:pPr>
              <a:defRPr sz="1800" b="0" i="0" u="none" strike="noStrike" kern="0" cap="none" spc="0" baseline="0">
                <a:solidFill>
                  <a:srgbClr val="000000"/>
                </a:solidFill>
                <a:uFillTx/>
              </a:defRPr>
            </a:pPr>
            <a:r>
              <a:rPr lang="en-GB" sz="2400">
                <a:solidFill>
                  <a:srgbClr val="000000"/>
                </a:solidFill>
                <a:latin typeface="Calibri"/>
              </a:rPr>
              <a:t>Home to planet’s greatest biodiversity’.</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33 million people, 400 different tribes</a:t>
            </a:r>
          </a:p>
          <a:p>
            <a:pPr>
              <a:defRPr sz="1800" b="0" i="0" u="none" strike="noStrike" kern="0" cap="none" spc="0" baseline="0">
                <a:solidFill>
                  <a:srgbClr val="000000"/>
                </a:solidFill>
                <a:uFillTx/>
              </a:defRPr>
            </a:pPr>
            <a:r>
              <a:rPr lang="en-GB" sz="2400">
                <a:solidFill>
                  <a:srgbClr val="000000"/>
                </a:solidFill>
                <a:latin typeface="Calibri"/>
              </a:rPr>
              <a:t>c. </a:t>
            </a:r>
            <a:r>
              <a:rPr lang="en-GB" sz="2400" kern="0">
                <a:solidFill>
                  <a:srgbClr val="000000"/>
                </a:solidFill>
                <a:latin typeface="Calibri"/>
              </a:rPr>
              <a:t>o</a:t>
            </a:r>
            <a:r>
              <a:rPr lang="en-GB" sz="2400">
                <a:solidFill>
                  <a:srgbClr val="000000"/>
                </a:solidFill>
                <a:latin typeface="Calibri"/>
              </a:rPr>
              <a:t>f which 100 live in voluntary isolation</a:t>
            </a:r>
            <a:r>
              <a:rPr lang="en-GB" sz="2400" b="1" i="1">
                <a:solidFill>
                  <a:srgbClr val="000000"/>
                </a:solidFill>
                <a:latin typeface="Calibri"/>
              </a:rPr>
              <a:t>.</a:t>
            </a:r>
          </a:p>
          <a:p>
            <a:pPr>
              <a:defRPr sz="1800" b="0" i="0" u="none" strike="noStrike" kern="0" cap="none" spc="0" baseline="0">
                <a:solidFill>
                  <a:srgbClr val="000000"/>
                </a:solidFill>
                <a:uFillTx/>
              </a:defRPr>
            </a:pPr>
            <a:endParaRPr lang="en-GB" sz="2400" b="1" i="1">
              <a:solidFill>
                <a:srgbClr val="000000"/>
              </a:solidFill>
              <a:latin typeface="Calibri"/>
            </a:endParaRPr>
          </a:p>
        </p:txBody>
      </p:sp>
      <p:sp>
        <p:nvSpPr>
          <p:cNvPr id="4" name="TextBox 3">
            <a:extLst>
              <a:ext uri="{FF2B5EF4-FFF2-40B4-BE49-F238E27FC236}">
                <a16:creationId xmlns:a16="http://schemas.microsoft.com/office/drawing/2014/main" id="{CF14849D-5D3F-4239-9742-BD0F8CAAF1E4}"/>
              </a:ext>
            </a:extLst>
          </p:cNvPr>
          <p:cNvSpPr txBox="1"/>
          <p:nvPr/>
        </p:nvSpPr>
        <p:spPr>
          <a:xfrm>
            <a:off x="1981201" y="3124204"/>
            <a:ext cx="8382003" cy="83099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a:solidFill>
                  <a:srgbClr val="000000"/>
                </a:solidFill>
                <a:latin typeface="Calibri"/>
              </a:rPr>
              <a:t>This biome produces c. 20% of world’s fresh water,</a:t>
            </a:r>
          </a:p>
          <a:p>
            <a:pPr>
              <a:defRPr sz="1800" b="0" i="0" u="none" strike="noStrike" kern="0" cap="none" spc="0" baseline="0">
                <a:solidFill>
                  <a:srgbClr val="000000"/>
                </a:solidFill>
                <a:uFillTx/>
              </a:defRPr>
            </a:pPr>
            <a:r>
              <a:rPr lang="en-GB" sz="2400" i="1">
                <a:solidFill>
                  <a:srgbClr val="000000"/>
                </a:solidFill>
                <a:latin typeface="Calibri"/>
              </a:rPr>
              <a:t>c.25% of its oxygen and one – third of global forest reserves</a:t>
            </a:r>
            <a:r>
              <a:rPr lang="en-GB" sz="2400" b="1" i="1">
                <a:solidFill>
                  <a:srgbClr val="000000"/>
                </a:solidFill>
                <a:latin typeface="Calibri"/>
              </a:rPr>
              <a:t>.</a:t>
            </a:r>
          </a:p>
        </p:txBody>
      </p:sp>
      <p:sp>
        <p:nvSpPr>
          <p:cNvPr id="5" name="TextBox 4">
            <a:extLst>
              <a:ext uri="{FF2B5EF4-FFF2-40B4-BE49-F238E27FC236}">
                <a16:creationId xmlns:a16="http://schemas.microsoft.com/office/drawing/2014/main" id="{1F9F9905-4768-4C6D-AFAE-879C556209FC}"/>
              </a:ext>
            </a:extLst>
          </p:cNvPr>
          <p:cNvSpPr txBox="1"/>
          <p:nvPr/>
        </p:nvSpPr>
        <p:spPr>
          <a:xfrm>
            <a:off x="2285996" y="5333997"/>
            <a:ext cx="7315200" cy="954103"/>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b="1">
                <a:solidFill>
                  <a:srgbClr val="FF0000"/>
                </a:solidFill>
                <a:latin typeface="Calibri"/>
              </a:rPr>
              <a:t>    It is also an epicentre in the battle between </a:t>
            </a:r>
          </a:p>
          <a:p>
            <a:pPr>
              <a:defRPr sz="1800" b="0" i="0" u="none" strike="noStrike" kern="0" cap="none" spc="0" baseline="0">
                <a:solidFill>
                  <a:srgbClr val="000000"/>
                </a:solidFill>
                <a:uFillTx/>
              </a:defRPr>
            </a:pPr>
            <a:r>
              <a:rPr lang="en-GB" sz="2800" b="1">
                <a:solidFill>
                  <a:srgbClr val="FF0000"/>
                </a:solidFill>
                <a:latin typeface="Calibri"/>
              </a:rPr>
              <a:t>               preservation and development    </a:t>
            </a:r>
          </a:p>
        </p:txBody>
      </p:sp>
      <p:sp>
        <p:nvSpPr>
          <p:cNvPr id="6" name="TextBox 5">
            <a:extLst>
              <a:ext uri="{FF2B5EF4-FFF2-40B4-BE49-F238E27FC236}">
                <a16:creationId xmlns:a16="http://schemas.microsoft.com/office/drawing/2014/main" id="{F1A6F623-3D4A-4844-9FED-45152A0B84FA}"/>
              </a:ext>
            </a:extLst>
          </p:cNvPr>
          <p:cNvSpPr txBox="1"/>
          <p:nvPr/>
        </p:nvSpPr>
        <p:spPr>
          <a:xfrm>
            <a:off x="1790704" y="4190997"/>
            <a:ext cx="8877351" cy="1138775"/>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“The equilibrium of our planet also depends on the health of the Amazon Region”</a:t>
            </a:r>
            <a:r>
              <a:rPr lang="en-GB" sz="2000">
                <a:solidFill>
                  <a:srgbClr val="000000"/>
                </a:solidFill>
                <a:latin typeface="Calibri"/>
              </a:rPr>
              <a:t>.</a:t>
            </a:r>
          </a:p>
          <a:p>
            <a:pPr>
              <a:defRPr sz="1800" b="0" i="0" u="none" strike="noStrike" kern="0" cap="none" spc="0" baseline="0">
                <a:solidFill>
                  <a:srgbClr val="000000"/>
                </a:solidFill>
                <a:uFillTx/>
              </a:defRPr>
            </a:pPr>
            <a:r>
              <a:rPr lang="en-GB">
                <a:solidFill>
                  <a:srgbClr val="000000"/>
                </a:solidFill>
                <a:latin typeface="Calibri"/>
              </a:rPr>
              <a:t>‘Querida Amazonia’ Pope Francis 2020</a:t>
            </a:r>
            <a:r>
              <a:rPr lang="en-GB" sz="2000">
                <a:solidFill>
                  <a:srgbClr val="000000"/>
                </a:solidFill>
                <a:latin typeface="Calibri"/>
              </a:rPr>
              <a:t> </a:t>
            </a:r>
          </a:p>
        </p:txBody>
      </p:sp>
    </p:spTree>
    <p:extLst>
      <p:ext uri="{BB962C8B-B14F-4D97-AF65-F5344CB8AC3E}">
        <p14:creationId xmlns:p14="http://schemas.microsoft.com/office/powerpoint/2010/main" val="1496913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lting earth">
            <a:extLst>
              <a:ext uri="{FF2B5EF4-FFF2-40B4-BE49-F238E27FC236}">
                <a16:creationId xmlns:a16="http://schemas.microsoft.com/office/drawing/2014/main" id="{2BEA58A3-04F9-4EB0-AFCD-51EE984EF52B}"/>
              </a:ext>
            </a:extLst>
          </p:cNvPr>
          <p:cNvPicPr>
            <a:picLocks noChangeAspect="1"/>
          </p:cNvPicPr>
          <p:nvPr/>
        </p:nvPicPr>
        <p:blipFill>
          <a:blip r:embed="rId2"/>
          <a:srcRect/>
          <a:stretch>
            <a:fillRect/>
          </a:stretch>
        </p:blipFill>
        <p:spPr>
          <a:xfrm>
            <a:off x="6429375" y="509154"/>
            <a:ext cx="4127790" cy="6047509"/>
          </a:xfrm>
          <a:prstGeom prst="rect">
            <a:avLst/>
          </a:prstGeom>
          <a:noFill/>
          <a:ln>
            <a:noFill/>
          </a:ln>
        </p:spPr>
      </p:pic>
      <p:sp>
        <p:nvSpPr>
          <p:cNvPr id="3" name="Rectangle 1">
            <a:extLst>
              <a:ext uri="{FF2B5EF4-FFF2-40B4-BE49-F238E27FC236}">
                <a16:creationId xmlns:a16="http://schemas.microsoft.com/office/drawing/2014/main" id="{5402AA33-82BE-489C-85DD-E17D1466BA37}"/>
              </a:ext>
            </a:extLst>
          </p:cNvPr>
          <p:cNvSpPr/>
          <p:nvPr/>
        </p:nvSpPr>
        <p:spPr>
          <a:xfrm>
            <a:off x="924791" y="609604"/>
            <a:ext cx="4837837" cy="6112443"/>
          </a:xfrm>
          <a:prstGeom prst="rect">
            <a:avLst/>
          </a:prstGeom>
          <a:noFill/>
          <a:ln>
            <a:noFill/>
            <a:prstDash val="solid"/>
          </a:ln>
        </p:spPr>
        <p:txBody>
          <a:bodyPr vert="horz" wrap="square" lIns="91440" tIns="45720" rIns="91440" bIns="45720" anchor="t" anchorCtr="0" compatLnSpc="1">
            <a:spAutoFit/>
          </a:bodyPr>
          <a:lstStyle/>
          <a:p>
            <a:pPr>
              <a:lnSpc>
                <a:spcPct val="90000"/>
              </a:lnSpc>
              <a:spcBef>
                <a:spcPts val="1200"/>
              </a:spcBef>
              <a:defRPr sz="1800" b="0" i="0" u="none" strike="noStrike" kern="0" cap="none" spc="0" baseline="0">
                <a:solidFill>
                  <a:srgbClr val="000000"/>
                </a:solidFill>
                <a:uFillTx/>
              </a:defRPr>
            </a:pPr>
            <a:r>
              <a:rPr lang="en-GB" sz="2400" dirty="0">
                <a:solidFill>
                  <a:srgbClr val="000000"/>
                </a:solidFill>
                <a:latin typeface="Calibri" pitchFamily="34"/>
              </a:rPr>
              <a:t>Our own destiny as individuals or as a human species and the destiny of the Earth are identical.</a:t>
            </a:r>
          </a:p>
          <a:p>
            <a:pPr>
              <a:lnSpc>
                <a:spcPct val="90000"/>
              </a:lnSpc>
              <a:spcBef>
                <a:spcPts val="1200"/>
              </a:spcBef>
              <a:defRPr sz="1800" b="0" i="0" u="none" strike="noStrike" kern="0" cap="none" spc="0" baseline="0">
                <a:solidFill>
                  <a:srgbClr val="000000"/>
                </a:solidFill>
                <a:uFillTx/>
              </a:defRPr>
            </a:pPr>
            <a:r>
              <a:rPr lang="en-GB" sz="2400" dirty="0">
                <a:solidFill>
                  <a:srgbClr val="000000"/>
                </a:solidFill>
                <a:latin typeface="Calibri" pitchFamily="34"/>
              </a:rPr>
              <a:t>What we do to the Earth, we do to ourselves.</a:t>
            </a:r>
          </a:p>
          <a:p>
            <a:pPr>
              <a:lnSpc>
                <a:spcPct val="90000"/>
              </a:lnSpc>
              <a:spcBef>
                <a:spcPts val="1200"/>
              </a:spcBef>
              <a:defRPr sz="1800" b="0" i="0" u="none" strike="noStrike" kern="0" cap="none" spc="0" baseline="0">
                <a:solidFill>
                  <a:srgbClr val="000000"/>
                </a:solidFill>
                <a:uFillTx/>
              </a:defRPr>
            </a:pPr>
            <a:r>
              <a:rPr lang="en-GB" sz="2400" dirty="0">
                <a:solidFill>
                  <a:srgbClr val="000000"/>
                </a:solidFill>
                <a:latin typeface="Calibri" pitchFamily="34"/>
              </a:rPr>
              <a:t>Our wellbeing and health are inextricably linked to the ecological health of the planet.</a:t>
            </a:r>
          </a:p>
          <a:p>
            <a:pPr>
              <a:lnSpc>
                <a:spcPct val="90000"/>
              </a:lnSpc>
              <a:spcBef>
                <a:spcPts val="900"/>
              </a:spcBef>
              <a:defRPr sz="1800" b="0" i="0" u="none" strike="noStrike" kern="0" cap="none" spc="0" baseline="0">
                <a:solidFill>
                  <a:srgbClr val="000000"/>
                </a:solidFill>
                <a:uFillTx/>
              </a:defRPr>
            </a:pPr>
            <a:r>
              <a:rPr lang="en-GB" i="1" dirty="0">
                <a:solidFill>
                  <a:srgbClr val="000000"/>
                </a:solidFill>
                <a:latin typeface="Calibri" pitchFamily="34"/>
              </a:rPr>
              <a:t>Thomas Berry</a:t>
            </a:r>
          </a:p>
          <a:p>
            <a:pPr>
              <a:lnSpc>
                <a:spcPct val="90000"/>
              </a:lnSpc>
              <a:spcBef>
                <a:spcPts val="900"/>
              </a:spcBef>
              <a:defRPr sz="1800" b="0" i="0" u="none" strike="noStrike" kern="0" cap="none" spc="0" baseline="0">
                <a:solidFill>
                  <a:srgbClr val="000000"/>
                </a:solidFill>
                <a:uFillTx/>
              </a:defRPr>
            </a:pPr>
            <a:endParaRPr lang="en-GB" kern="0" dirty="0">
              <a:solidFill>
                <a:srgbClr val="000000"/>
              </a:solidFill>
              <a:latin typeface="Calibri" pitchFamily="34"/>
            </a:endParaRPr>
          </a:p>
          <a:p>
            <a:pPr>
              <a:lnSpc>
                <a:spcPct val="90000"/>
              </a:lnSpc>
              <a:spcBef>
                <a:spcPts val="900"/>
              </a:spcBef>
              <a:defRPr sz="1800" b="0" i="0" u="none" strike="noStrike" kern="0" cap="none" spc="0" baseline="0">
                <a:solidFill>
                  <a:srgbClr val="000000"/>
                </a:solidFill>
                <a:uFillTx/>
              </a:defRPr>
            </a:pPr>
            <a:r>
              <a:rPr lang="en-GB" sz="2400" i="1" dirty="0">
                <a:solidFill>
                  <a:srgbClr val="000000"/>
                </a:solidFill>
                <a:latin typeface="Calibri" pitchFamily="34"/>
              </a:rPr>
              <a:t>“Only when the last tree has died and the last river has been poisoned and the last fish has been caught will we realise that we cannot eat money.”</a:t>
            </a:r>
          </a:p>
          <a:p>
            <a:pPr>
              <a:lnSpc>
                <a:spcPct val="90000"/>
              </a:lnSpc>
              <a:spcBef>
                <a:spcPts val="900"/>
              </a:spcBef>
              <a:defRPr sz="1800" b="0" i="0" u="none" strike="noStrike" kern="0" cap="none" spc="0" baseline="0">
                <a:solidFill>
                  <a:srgbClr val="000000"/>
                </a:solidFill>
                <a:uFillTx/>
              </a:defRPr>
            </a:pPr>
            <a:r>
              <a:rPr lang="en-GB" sz="2000" i="1" dirty="0">
                <a:solidFill>
                  <a:srgbClr val="000000"/>
                </a:solidFill>
                <a:latin typeface="Calibri" pitchFamily="34"/>
              </a:rPr>
              <a:t>19</a:t>
            </a:r>
            <a:r>
              <a:rPr lang="en-GB" sz="2000" i="1" baseline="30000" dirty="0">
                <a:solidFill>
                  <a:srgbClr val="000000"/>
                </a:solidFill>
                <a:latin typeface="Calibri" pitchFamily="34"/>
              </a:rPr>
              <a:t>th</a:t>
            </a:r>
            <a:r>
              <a:rPr lang="en-GB" sz="2000" i="1" dirty="0">
                <a:solidFill>
                  <a:srgbClr val="000000"/>
                </a:solidFill>
                <a:latin typeface="Calibri" pitchFamily="34"/>
              </a:rPr>
              <a:t> Century Cree Indian </a:t>
            </a:r>
          </a:p>
          <a:p>
            <a:pPr>
              <a:lnSpc>
                <a:spcPct val="90000"/>
              </a:lnSpc>
              <a:spcBef>
                <a:spcPts val="1200"/>
              </a:spcBef>
              <a:defRPr sz="1800" b="0" i="0" u="none" strike="noStrike" kern="0" cap="none" spc="0" baseline="0">
                <a:solidFill>
                  <a:srgbClr val="000000"/>
                </a:solidFill>
                <a:uFillTx/>
              </a:defRPr>
            </a:pPr>
            <a:endParaRPr lang="en-GB" sz="2400" b="1" dirty="0">
              <a:solidFill>
                <a:srgbClr val="000000"/>
              </a:solidFill>
              <a:latin typeface="Calibri" pitchFamily="34"/>
            </a:endParaRPr>
          </a:p>
        </p:txBody>
      </p:sp>
    </p:spTree>
  </p:cSld>
  <p:clrMapOvr>
    <a:masterClrMapping/>
  </p:clrMapOvr>
  <p:transition spd="slow" advTm="13357">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drstevebest.files.wordpress.com/2012/06/z1c.jpg">
            <a:extLst>
              <a:ext uri="{FF2B5EF4-FFF2-40B4-BE49-F238E27FC236}">
                <a16:creationId xmlns:a16="http://schemas.microsoft.com/office/drawing/2014/main" id="{A667DAB7-7A02-46D3-9585-365488795C5B}"/>
              </a:ext>
            </a:extLst>
          </p:cNvPr>
          <p:cNvPicPr>
            <a:picLocks noChangeAspect="1"/>
          </p:cNvPicPr>
          <p:nvPr/>
        </p:nvPicPr>
        <p:blipFill>
          <a:blip r:embed="rId2"/>
          <a:srcRect/>
          <a:stretch>
            <a:fillRect/>
          </a:stretch>
        </p:blipFill>
        <p:spPr>
          <a:xfrm>
            <a:off x="6961909" y="2595884"/>
            <a:ext cx="4816551" cy="4189415"/>
          </a:xfrm>
          <a:prstGeom prst="rect">
            <a:avLst/>
          </a:prstGeom>
          <a:noFill/>
          <a:ln>
            <a:noFill/>
          </a:ln>
        </p:spPr>
      </p:pic>
      <p:sp>
        <p:nvSpPr>
          <p:cNvPr id="3" name="Rectangle 1">
            <a:extLst>
              <a:ext uri="{FF2B5EF4-FFF2-40B4-BE49-F238E27FC236}">
                <a16:creationId xmlns:a16="http://schemas.microsoft.com/office/drawing/2014/main" id="{7CBACD14-CE1C-457B-83B9-845BAB8B413A}"/>
              </a:ext>
            </a:extLst>
          </p:cNvPr>
          <p:cNvSpPr/>
          <p:nvPr/>
        </p:nvSpPr>
        <p:spPr>
          <a:xfrm>
            <a:off x="101600" y="112708"/>
            <a:ext cx="10663244" cy="2955926"/>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IE" sz="2400" b="1" cap="all" dirty="0">
                <a:solidFill>
                  <a:srgbClr val="000000"/>
                </a:solidFill>
                <a:latin typeface="Calibri"/>
              </a:rPr>
              <a:t>A POEM by  </a:t>
            </a:r>
            <a:r>
              <a:rPr lang="en-IE" sz="1600" cap="all" dirty="0">
                <a:solidFill>
                  <a:srgbClr val="000000"/>
                </a:solidFill>
                <a:latin typeface="Calibri"/>
              </a:rPr>
              <a:t>D</a:t>
            </a:r>
            <a:r>
              <a:rPr lang="en-IE" sz="1600" dirty="0">
                <a:solidFill>
                  <a:srgbClr val="000000"/>
                </a:solidFill>
                <a:latin typeface="Calibri"/>
              </a:rPr>
              <a:t>rew Dillinger</a:t>
            </a:r>
          </a:p>
          <a:p>
            <a:pPr>
              <a:defRPr sz="1800" b="0" i="0" u="none" strike="noStrike" kern="0" cap="none" spc="0" baseline="0">
                <a:solidFill>
                  <a:srgbClr val="000000"/>
                </a:solidFill>
                <a:uFillTx/>
              </a:defRPr>
            </a:pPr>
            <a:r>
              <a:rPr lang="en-IE" sz="2400" dirty="0">
                <a:solidFill>
                  <a:srgbClr val="000000"/>
                </a:solidFill>
                <a:latin typeface="Calibri"/>
              </a:rPr>
              <a:t>It’s 3.23 in the morning and I’m awake because my great, great, grandchildren won’t let me sleep. My great, great, grandchildren ask me in dreams what did you do while the planet was plundered?</a:t>
            </a:r>
            <a:br>
              <a:rPr lang="en-IE" sz="2400" dirty="0">
                <a:solidFill>
                  <a:srgbClr val="000000"/>
                </a:solidFill>
                <a:latin typeface="Calibri"/>
              </a:rPr>
            </a:br>
            <a:r>
              <a:rPr lang="en-IE" sz="2400" dirty="0">
                <a:solidFill>
                  <a:srgbClr val="000000"/>
                </a:solidFill>
                <a:latin typeface="Calibri"/>
              </a:rPr>
              <a:t>What did you do when the earth was unravelling? </a:t>
            </a:r>
          </a:p>
          <a:p>
            <a:pPr>
              <a:defRPr sz="1800" b="0" i="0" u="none" strike="noStrike" kern="0" cap="none" spc="0" baseline="0">
                <a:solidFill>
                  <a:srgbClr val="000000"/>
                </a:solidFill>
                <a:uFillTx/>
              </a:defRPr>
            </a:pPr>
            <a:r>
              <a:rPr lang="en-IE" sz="2400" dirty="0">
                <a:solidFill>
                  <a:srgbClr val="000000"/>
                </a:solidFill>
                <a:latin typeface="Calibri"/>
              </a:rPr>
              <a:t>Surely you did something when the seasons started failing as the mammals, reptiles and birds were all dying?</a:t>
            </a:r>
            <a:br>
              <a:rPr lang="en-IE" sz="2400" b="1" dirty="0">
                <a:solidFill>
                  <a:srgbClr val="000000"/>
                </a:solidFill>
                <a:latin typeface="Calibri"/>
              </a:rPr>
            </a:br>
            <a:endParaRPr lang="en-IE" dirty="0">
              <a:solidFill>
                <a:srgbClr val="000000"/>
              </a:solidFill>
              <a:latin typeface="Calibri"/>
            </a:endParaRPr>
          </a:p>
        </p:txBody>
      </p:sp>
      <p:sp>
        <p:nvSpPr>
          <p:cNvPr id="4" name="Rectangle 2">
            <a:extLst>
              <a:ext uri="{FF2B5EF4-FFF2-40B4-BE49-F238E27FC236}">
                <a16:creationId xmlns:a16="http://schemas.microsoft.com/office/drawing/2014/main" id="{03FEAF0C-CC6B-40E2-A3AD-6F5DD30CD713}"/>
              </a:ext>
            </a:extLst>
          </p:cNvPr>
          <p:cNvSpPr/>
          <p:nvPr/>
        </p:nvSpPr>
        <p:spPr>
          <a:xfrm>
            <a:off x="489582" y="2854960"/>
            <a:ext cx="4184018" cy="1938992"/>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IE" sz="2400" dirty="0">
                <a:solidFill>
                  <a:srgbClr val="000000"/>
                </a:solidFill>
                <a:latin typeface="Calibri" pitchFamily="34"/>
              </a:rPr>
              <a:t>Did you fill the streets with protest when democracy was stolen? What did you do once you knew?</a:t>
            </a:r>
            <a:br>
              <a:rPr lang="en-IE" sz="2400" b="1" dirty="0">
                <a:solidFill>
                  <a:srgbClr val="000000"/>
                </a:solidFill>
                <a:latin typeface="Calibri" pitchFamily="34"/>
              </a:rPr>
            </a:br>
            <a:endParaRPr lang="en-IE" sz="2400" dirty="0">
              <a:solidFill>
                <a:srgbClr val="000000"/>
              </a:solidFill>
              <a:latin typeface="Calibri" pitchFamily="34"/>
            </a:endParaRPr>
          </a:p>
        </p:txBody>
      </p:sp>
      <p:pic>
        <p:nvPicPr>
          <p:cNvPr id="6" name="Picture 2" descr="C:\Users\cvct\Pictures\plastic waste.jpg">
            <a:extLst>
              <a:ext uri="{FF2B5EF4-FFF2-40B4-BE49-F238E27FC236}">
                <a16:creationId xmlns:a16="http://schemas.microsoft.com/office/drawing/2014/main" id="{E44327A7-7BAB-4B86-91E2-72086FA801E6}"/>
              </a:ext>
            </a:extLst>
          </p:cNvPr>
          <p:cNvPicPr>
            <a:picLocks noChangeAspect="1"/>
          </p:cNvPicPr>
          <p:nvPr/>
        </p:nvPicPr>
        <p:blipFill>
          <a:blip r:embed="rId3"/>
          <a:srcRect/>
          <a:stretch>
            <a:fillRect/>
          </a:stretch>
        </p:blipFill>
        <p:spPr>
          <a:xfrm>
            <a:off x="219656" y="5263683"/>
            <a:ext cx="2086387" cy="1481609"/>
          </a:xfrm>
          <a:prstGeom prst="rect">
            <a:avLst/>
          </a:prstGeom>
          <a:noFill/>
          <a:ln>
            <a:noFill/>
          </a:ln>
        </p:spPr>
      </p:pic>
      <p:sp>
        <p:nvSpPr>
          <p:cNvPr id="5" name="TextBox 4">
            <a:extLst>
              <a:ext uri="{FF2B5EF4-FFF2-40B4-BE49-F238E27FC236}">
                <a16:creationId xmlns:a16="http://schemas.microsoft.com/office/drawing/2014/main" id="{3470CB8F-5E53-4F0A-8238-695B5BDE7207}"/>
              </a:ext>
            </a:extLst>
          </p:cNvPr>
          <p:cNvSpPr txBox="1"/>
          <p:nvPr/>
        </p:nvSpPr>
        <p:spPr>
          <a:xfrm>
            <a:off x="1454727" y="4561609"/>
            <a:ext cx="5091545" cy="461665"/>
          </a:xfrm>
          <a:prstGeom prst="rect">
            <a:avLst/>
          </a:prstGeom>
          <a:noFill/>
        </p:spPr>
        <p:txBody>
          <a:bodyPr wrap="square" rtlCol="0">
            <a:spAutoFit/>
          </a:bodyPr>
          <a:lstStyle/>
          <a:p>
            <a:r>
              <a:rPr lang="en-GB" sz="2400" b="1" i="1" dirty="0"/>
              <a:t>WHAT DID YOU DO ONCE YOU KNEW?</a:t>
            </a:r>
            <a:endParaRPr lang="en-IE" sz="2400" b="1" i="1" dirty="0"/>
          </a:p>
        </p:txBody>
      </p:sp>
    </p:spTree>
    <p:extLst>
      <p:ext uri="{BB962C8B-B14F-4D97-AF65-F5344CB8AC3E}">
        <p14:creationId xmlns:p14="http://schemas.microsoft.com/office/powerpoint/2010/main" val="3474220482"/>
      </p:ext>
    </p:extLst>
  </p:cSld>
  <p:clrMapOvr>
    <a:masterClrMapping/>
  </p:clrMapOvr>
  <p:transition spd="slow" advTm="31139">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B705-FA2D-4D84-B360-19E6A7CA8323}"/>
              </a:ext>
            </a:extLst>
          </p:cNvPr>
          <p:cNvSpPr txBox="1">
            <a:spLocks noGrp="1"/>
          </p:cNvSpPr>
          <p:nvPr>
            <p:ph type="title"/>
          </p:nvPr>
        </p:nvSpPr>
        <p:spPr/>
        <p:txBody>
          <a:bodyPr/>
          <a:lstStyle/>
          <a:p>
            <a:endParaRPr lang="en-IE"/>
          </a:p>
        </p:txBody>
      </p:sp>
      <p:pic>
        <p:nvPicPr>
          <p:cNvPr id="3" name="Content Placeholder 2" descr="C:\Users\cvct\Pictures\awakening12.jpg">
            <a:extLst>
              <a:ext uri="{FF2B5EF4-FFF2-40B4-BE49-F238E27FC236}">
                <a16:creationId xmlns:a16="http://schemas.microsoft.com/office/drawing/2014/main" id="{527EB1FC-518F-4813-B186-AC7018EA5D22}"/>
              </a:ext>
            </a:extLst>
          </p:cNvPr>
          <p:cNvPicPr>
            <a:picLocks noGrp="1" noChangeAspect="1"/>
          </p:cNvPicPr>
          <p:nvPr>
            <p:ph idx="1"/>
          </p:nvPr>
        </p:nvPicPr>
        <p:blipFill>
          <a:blip r:embed="rId2"/>
          <a:srcRect/>
          <a:stretch>
            <a:fillRect/>
          </a:stretch>
        </p:blipFill>
        <p:spPr>
          <a:xfrm>
            <a:off x="2419738" y="5322503"/>
            <a:ext cx="7352525" cy="1535497"/>
          </a:xfrm>
        </p:spPr>
      </p:pic>
      <p:sp>
        <p:nvSpPr>
          <p:cNvPr id="4" name="TextBox 3">
            <a:extLst>
              <a:ext uri="{FF2B5EF4-FFF2-40B4-BE49-F238E27FC236}">
                <a16:creationId xmlns:a16="http://schemas.microsoft.com/office/drawing/2014/main" id="{16F90A00-7C33-433D-8604-EBC578421599}"/>
              </a:ext>
            </a:extLst>
          </p:cNvPr>
          <p:cNvSpPr txBox="1"/>
          <p:nvPr/>
        </p:nvSpPr>
        <p:spPr>
          <a:xfrm>
            <a:off x="1981200" y="304806"/>
            <a:ext cx="8378884" cy="489364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dirty="0">
                <a:solidFill>
                  <a:srgbClr val="000000"/>
                </a:solidFill>
                <a:latin typeface="Calibri"/>
              </a:rPr>
              <a:t>‘If you do not change direction, you may end up where </a:t>
            </a:r>
          </a:p>
          <a:p>
            <a:pPr>
              <a:defRPr sz="1800" b="0" i="0" u="none" strike="noStrike" kern="0" cap="none" spc="0" baseline="0">
                <a:solidFill>
                  <a:srgbClr val="000000"/>
                </a:solidFill>
                <a:uFillTx/>
              </a:defRPr>
            </a:pPr>
            <a:r>
              <a:rPr lang="en-US" sz="2400" dirty="0">
                <a:solidFill>
                  <a:srgbClr val="000000"/>
                </a:solidFill>
                <a:latin typeface="Calibri"/>
              </a:rPr>
              <a:t>                                      you are headed’         </a:t>
            </a:r>
            <a:r>
              <a:rPr lang="en-US" sz="1600" dirty="0">
                <a:solidFill>
                  <a:srgbClr val="000000"/>
                </a:solidFill>
                <a:latin typeface="Calibri"/>
              </a:rPr>
              <a:t>Buddha</a:t>
            </a:r>
          </a:p>
          <a:p>
            <a:pPr>
              <a:defRPr sz="1800" b="0" i="0" u="none" strike="noStrike" kern="0" cap="none" spc="0" baseline="0">
                <a:solidFill>
                  <a:srgbClr val="000000"/>
                </a:solidFill>
                <a:uFillTx/>
              </a:defRPr>
            </a:pPr>
            <a:r>
              <a:rPr lang="en-US" sz="2400" dirty="0">
                <a:solidFill>
                  <a:srgbClr val="000000"/>
                </a:solidFill>
                <a:latin typeface="Calibri"/>
              </a:rPr>
              <a:t>‘The best way to predict y</a:t>
            </a:r>
            <a:r>
              <a:rPr lang="en-US" sz="2400" kern="0" dirty="0">
                <a:solidFill>
                  <a:srgbClr val="000000"/>
                </a:solidFill>
                <a:latin typeface="Calibri"/>
              </a:rPr>
              <a:t>our future is to create it.’   </a:t>
            </a:r>
            <a:r>
              <a:rPr lang="en-US" sz="1600" kern="0" dirty="0">
                <a:solidFill>
                  <a:srgbClr val="000000"/>
                </a:solidFill>
                <a:latin typeface="Calibri"/>
              </a:rPr>
              <a:t>Abraham Lincoln</a:t>
            </a:r>
          </a:p>
          <a:p>
            <a:pPr>
              <a:defRPr sz="1800" b="0" i="0" u="none" strike="noStrike" kern="0" cap="none" spc="0" baseline="0">
                <a:solidFill>
                  <a:srgbClr val="000000"/>
                </a:solidFill>
                <a:uFillTx/>
              </a:defRPr>
            </a:pPr>
            <a:r>
              <a:rPr lang="en-US" sz="2400" dirty="0">
                <a:solidFill>
                  <a:srgbClr val="000000"/>
                </a:solidFill>
                <a:latin typeface="Calibri"/>
              </a:rPr>
              <a:t>‘ You cannot solve today’s problems with the mindset that  </a:t>
            </a:r>
          </a:p>
          <a:p>
            <a:pPr>
              <a:defRPr sz="1800" b="0" i="0" u="none" strike="noStrike" kern="0" cap="none" spc="0" baseline="0">
                <a:solidFill>
                  <a:srgbClr val="000000"/>
                </a:solidFill>
                <a:uFillTx/>
              </a:defRPr>
            </a:pPr>
            <a:r>
              <a:rPr lang="en-US" sz="2400" kern="0" dirty="0">
                <a:solidFill>
                  <a:srgbClr val="000000"/>
                </a:solidFill>
                <a:latin typeface="Calibri"/>
              </a:rPr>
              <a:t>   </a:t>
            </a:r>
            <a:r>
              <a:rPr lang="en-US" sz="2400" dirty="0">
                <a:solidFill>
                  <a:srgbClr val="000000"/>
                </a:solidFill>
                <a:latin typeface="Calibri"/>
              </a:rPr>
              <a:t>created them.  </a:t>
            </a:r>
            <a:r>
              <a:rPr lang="en-US" dirty="0">
                <a:solidFill>
                  <a:srgbClr val="000000"/>
                </a:solidFill>
                <a:latin typeface="Calibri"/>
              </a:rPr>
              <a:t>Albert Einstein</a:t>
            </a:r>
          </a:p>
          <a:p>
            <a:pPr>
              <a:defRPr sz="1800" b="0" i="0" u="none" strike="noStrike" kern="0" cap="none" spc="0" baseline="0">
                <a:solidFill>
                  <a:srgbClr val="000000"/>
                </a:solidFill>
                <a:uFillTx/>
              </a:defRPr>
            </a:pPr>
            <a:endParaRPr lang="en-US" dirty="0">
              <a:solidFill>
                <a:srgbClr val="000000"/>
              </a:solidFill>
              <a:latin typeface="Calibri"/>
            </a:endParaRPr>
          </a:p>
          <a:p>
            <a:pPr>
              <a:defRPr sz="1800" b="0" i="0" u="none" strike="noStrike" kern="0" cap="none" spc="0" baseline="0">
                <a:solidFill>
                  <a:srgbClr val="000000"/>
                </a:solidFill>
                <a:uFillTx/>
              </a:defRPr>
            </a:pPr>
            <a:r>
              <a:rPr lang="en-US" dirty="0">
                <a:solidFill>
                  <a:srgbClr val="000000"/>
                </a:solidFill>
              </a:rPr>
              <a:t>‘</a:t>
            </a:r>
            <a:r>
              <a:rPr lang="en-US" sz="2400" dirty="0">
                <a:solidFill>
                  <a:srgbClr val="000000"/>
                </a:solidFill>
              </a:rPr>
              <a:t>Never doubt that a small group can change the world, </a:t>
            </a:r>
          </a:p>
          <a:p>
            <a:pPr>
              <a:defRPr sz="1800" b="0" i="0" u="none" strike="noStrike" kern="0" cap="none" spc="0" baseline="0">
                <a:solidFill>
                  <a:srgbClr val="000000"/>
                </a:solidFill>
                <a:uFillTx/>
              </a:defRPr>
            </a:pPr>
            <a:r>
              <a:rPr lang="en-US" sz="2400" dirty="0">
                <a:solidFill>
                  <a:srgbClr val="000000"/>
                </a:solidFill>
              </a:rPr>
              <a:t>              it is the only thing that ever has.’    </a:t>
            </a:r>
            <a:r>
              <a:rPr lang="en-US" dirty="0">
                <a:solidFill>
                  <a:srgbClr val="000000"/>
                </a:solidFill>
              </a:rPr>
              <a:t>Margaret Meade</a:t>
            </a:r>
            <a:endParaRPr lang="en-GB" dirty="0">
              <a:solidFill>
                <a:srgbClr val="000000"/>
              </a:solidFill>
            </a:endParaRPr>
          </a:p>
          <a:p>
            <a:pPr>
              <a:defRPr sz="1800" b="0" i="0" u="none" strike="noStrike" kern="0" cap="none" spc="0" baseline="0">
                <a:solidFill>
                  <a:srgbClr val="000000"/>
                </a:solidFill>
                <a:uFillTx/>
              </a:defRPr>
            </a:pPr>
            <a:r>
              <a:rPr lang="en-US" sz="2400" kern="0" dirty="0">
                <a:solidFill>
                  <a:srgbClr val="000000"/>
                </a:solidFill>
                <a:latin typeface="Calibri"/>
              </a:rPr>
              <a:t>I have come that you may have life, life in abundance  </a:t>
            </a:r>
            <a:r>
              <a:rPr lang="en-US" sz="2000" kern="0" dirty="0">
                <a:solidFill>
                  <a:srgbClr val="000000"/>
                </a:solidFill>
                <a:latin typeface="Calibri"/>
              </a:rPr>
              <a:t>Jn 10:10</a:t>
            </a:r>
          </a:p>
          <a:p>
            <a:pPr>
              <a:defRPr sz="1800" b="0" i="0" u="none" strike="noStrike" kern="0" cap="none" spc="0" baseline="0">
                <a:solidFill>
                  <a:srgbClr val="000000"/>
                </a:solidFill>
                <a:uFillTx/>
              </a:defRPr>
            </a:pPr>
            <a:endParaRPr lang="en-US" sz="2000" dirty="0">
              <a:solidFill>
                <a:srgbClr val="000000"/>
              </a:solidFill>
              <a:latin typeface="Calibri"/>
            </a:endParaRPr>
          </a:p>
          <a:p>
            <a:pPr>
              <a:defRPr sz="1800" b="0" i="0" u="none" strike="noStrike" kern="0" cap="none" spc="0" baseline="0">
                <a:solidFill>
                  <a:srgbClr val="000000"/>
                </a:solidFill>
                <a:uFillTx/>
              </a:defRPr>
            </a:pPr>
            <a:r>
              <a:rPr lang="en-US" sz="2400" kern="0" dirty="0">
                <a:solidFill>
                  <a:srgbClr val="000000"/>
                </a:solidFill>
                <a:latin typeface="Calibri"/>
              </a:rPr>
              <a:t>‘</a:t>
            </a:r>
            <a:r>
              <a:rPr lang="en-US" sz="2400" dirty="0">
                <a:solidFill>
                  <a:srgbClr val="000000"/>
                </a:solidFill>
                <a:latin typeface="Calibri"/>
              </a:rPr>
              <a:t> Be the change you wish to see in the world’   </a:t>
            </a:r>
            <a:r>
              <a:rPr lang="en-US" sz="1600" dirty="0">
                <a:solidFill>
                  <a:srgbClr val="000000"/>
                </a:solidFill>
                <a:latin typeface="Calibri"/>
              </a:rPr>
              <a:t>Gandhi</a:t>
            </a:r>
          </a:p>
          <a:p>
            <a:pPr>
              <a:defRPr sz="1800" b="0" i="0" u="none" strike="noStrike" kern="0" cap="none" spc="0" baseline="0">
                <a:solidFill>
                  <a:srgbClr val="000000"/>
                </a:solidFill>
                <a:uFillTx/>
              </a:defRPr>
            </a:pPr>
            <a:endParaRPr lang="en-US" sz="1600" dirty="0">
              <a:solidFill>
                <a:srgbClr val="000000"/>
              </a:solidFill>
              <a:latin typeface="Calibri"/>
            </a:endParaRPr>
          </a:p>
          <a:p>
            <a:pPr>
              <a:defRPr sz="1800" b="0" i="0" u="none" strike="noStrike" kern="0" cap="none" spc="0" baseline="0">
                <a:solidFill>
                  <a:srgbClr val="000000"/>
                </a:solidFill>
                <a:uFillTx/>
              </a:defRPr>
            </a:pPr>
            <a:r>
              <a:rPr lang="en-US" sz="2400" kern="0" dirty="0">
                <a:solidFill>
                  <a:srgbClr val="000000"/>
                </a:solidFill>
                <a:latin typeface="Calibri"/>
              </a:rPr>
              <a:t>‘What we do with our heart affects the whole universe’.</a:t>
            </a:r>
          </a:p>
          <a:p>
            <a:pPr>
              <a:defRPr sz="1800" b="0" i="0" u="none" strike="noStrike" kern="0" cap="none" spc="0" baseline="0">
                <a:solidFill>
                  <a:srgbClr val="000000"/>
                </a:solidFill>
                <a:uFillTx/>
              </a:defRPr>
            </a:pPr>
            <a:r>
              <a:rPr lang="en-US" dirty="0">
                <a:solidFill>
                  <a:srgbClr val="000000"/>
                </a:solidFill>
                <a:latin typeface="Calibri"/>
              </a:rPr>
              <a:t>                                                                                                            </a:t>
            </a:r>
            <a:r>
              <a:rPr lang="en-US" sz="1600" dirty="0">
                <a:solidFill>
                  <a:srgbClr val="000000"/>
                </a:solidFill>
                <a:latin typeface="Calibri"/>
              </a:rPr>
              <a:t>Carmel of Reno</a:t>
            </a:r>
            <a:endParaRPr lang="en-US" dirty="0">
              <a:solidFill>
                <a:srgbClr val="000000"/>
              </a:solidFill>
              <a:latin typeface="Calibri"/>
            </a:endParaRPr>
          </a:p>
        </p:txBody>
      </p:sp>
    </p:spTree>
    <p:extLst>
      <p:ext uri="{BB962C8B-B14F-4D97-AF65-F5344CB8AC3E}">
        <p14:creationId xmlns:p14="http://schemas.microsoft.com/office/powerpoint/2010/main" val="1879932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9E2F94-4A25-47FA-B17D-DFBC2A427356}"/>
              </a:ext>
            </a:extLst>
          </p:cNvPr>
          <p:cNvSpPr txBox="1"/>
          <p:nvPr/>
        </p:nvSpPr>
        <p:spPr>
          <a:xfrm>
            <a:off x="1905003" y="609604"/>
            <a:ext cx="8659934" cy="5909309"/>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4000">
                <a:solidFill>
                  <a:srgbClr val="000000"/>
                </a:solidFill>
                <a:latin typeface="Calibri"/>
              </a:rPr>
              <a:t>                 It’s all a question of story:                                   </a:t>
            </a:r>
          </a:p>
          <a:p>
            <a:pPr>
              <a:defRPr sz="1800" b="0" i="0" u="none" strike="noStrike" kern="0" cap="none" spc="0" baseline="0">
                <a:solidFill>
                  <a:srgbClr val="000000"/>
                </a:solidFill>
                <a:uFillTx/>
              </a:defRPr>
            </a:pPr>
            <a:r>
              <a:rPr lang="en-GB" sz="4000" kern="0">
                <a:solidFill>
                  <a:srgbClr val="000000"/>
                </a:solidFill>
                <a:latin typeface="Calibri"/>
              </a:rPr>
              <a:t>                primary hope for the future.</a:t>
            </a:r>
            <a:r>
              <a:rPr lang="en-GB" sz="4000">
                <a:solidFill>
                  <a:srgbClr val="000000"/>
                </a:solidFill>
                <a:latin typeface="Calibri"/>
              </a:rPr>
              <a:t> </a:t>
            </a:r>
          </a:p>
          <a:p>
            <a:pPr>
              <a:defRPr sz="1800" b="0" i="0" u="none" strike="noStrike" kern="0" cap="none" spc="0" baseline="0">
                <a:solidFill>
                  <a:srgbClr val="000000"/>
                </a:solidFill>
                <a:uFillTx/>
              </a:defRPr>
            </a:pPr>
            <a:endParaRPr lang="en-GB" sz="2800">
              <a:solidFill>
                <a:srgbClr val="000000"/>
              </a:solidFill>
              <a:latin typeface="Calibri"/>
            </a:endParaRPr>
          </a:p>
          <a:p>
            <a:pPr>
              <a:defRPr sz="1800" b="0" i="0" u="none" strike="noStrike" kern="0" cap="none" spc="0" baseline="0">
                <a:solidFill>
                  <a:srgbClr val="000000"/>
                </a:solidFill>
                <a:uFillTx/>
              </a:defRPr>
            </a:pPr>
            <a:r>
              <a:rPr lang="en-GB" sz="2800">
                <a:solidFill>
                  <a:srgbClr val="000000"/>
                </a:solidFill>
                <a:latin typeface="Calibri"/>
              </a:rPr>
              <a:t>We are in trouble just now because we do not have a good story. </a:t>
            </a:r>
          </a:p>
          <a:p>
            <a:pPr>
              <a:defRPr sz="1800" b="0" i="0" u="none" strike="noStrike" kern="0" cap="none" spc="0" baseline="0">
                <a:solidFill>
                  <a:srgbClr val="000000"/>
                </a:solidFill>
                <a:uFillTx/>
              </a:defRPr>
            </a:pPr>
            <a:endParaRPr lang="en-GB" sz="2800">
              <a:solidFill>
                <a:srgbClr val="000000"/>
              </a:solidFill>
              <a:latin typeface="Calibri"/>
            </a:endParaRPr>
          </a:p>
          <a:p>
            <a:pPr>
              <a:defRPr sz="1800" b="0" i="0" u="none" strike="noStrike" kern="0" cap="none" spc="0" baseline="0">
                <a:solidFill>
                  <a:srgbClr val="000000"/>
                </a:solidFill>
                <a:uFillTx/>
              </a:defRPr>
            </a:pPr>
            <a:r>
              <a:rPr lang="en-GB" sz="2800">
                <a:solidFill>
                  <a:srgbClr val="FF0000"/>
                </a:solidFill>
                <a:latin typeface="Calibri"/>
              </a:rPr>
              <a:t>We are in between stories. </a:t>
            </a:r>
          </a:p>
          <a:p>
            <a:pPr>
              <a:defRPr sz="1800" b="0" i="0" u="none" strike="noStrike" kern="0" cap="none" spc="0" baseline="0">
                <a:solidFill>
                  <a:srgbClr val="000000"/>
                </a:solidFill>
                <a:uFillTx/>
              </a:defRPr>
            </a:pPr>
            <a:endParaRPr lang="en-GB" sz="2800">
              <a:solidFill>
                <a:srgbClr val="000000"/>
              </a:solidFill>
              <a:latin typeface="Calibri"/>
            </a:endParaRPr>
          </a:p>
          <a:p>
            <a:pPr>
              <a:defRPr sz="1800" b="0" i="0" u="none" strike="noStrike" kern="0" cap="none" spc="0" baseline="0">
                <a:solidFill>
                  <a:srgbClr val="000000"/>
                </a:solidFill>
                <a:uFillTx/>
              </a:defRPr>
            </a:pPr>
            <a:r>
              <a:rPr lang="en-GB" sz="2800">
                <a:solidFill>
                  <a:srgbClr val="000000"/>
                </a:solidFill>
                <a:latin typeface="Calibri"/>
              </a:rPr>
              <a:t>The old story, the account of how the world came to be and how we fit into it, is no longer effective. </a:t>
            </a:r>
          </a:p>
          <a:p>
            <a:pPr>
              <a:defRPr sz="1800" b="0" i="0" u="none" strike="noStrike" kern="0" cap="none" spc="0" baseline="0">
                <a:solidFill>
                  <a:srgbClr val="000000"/>
                </a:solidFill>
                <a:uFillTx/>
              </a:defRPr>
            </a:pPr>
            <a:endParaRPr lang="en-GB" sz="2800">
              <a:solidFill>
                <a:srgbClr val="000000"/>
              </a:solidFill>
              <a:latin typeface="Calibri"/>
            </a:endParaRPr>
          </a:p>
          <a:p>
            <a:pPr>
              <a:defRPr sz="1800" b="0" i="0" u="none" strike="noStrike" kern="0" cap="none" spc="0" baseline="0">
                <a:solidFill>
                  <a:srgbClr val="000000"/>
                </a:solidFill>
                <a:uFillTx/>
              </a:defRPr>
            </a:pPr>
            <a:r>
              <a:rPr lang="en-GB" sz="2800">
                <a:solidFill>
                  <a:srgbClr val="000000"/>
                </a:solidFill>
                <a:latin typeface="Calibri"/>
              </a:rPr>
              <a:t>Yet we have not learned the new story.          </a:t>
            </a:r>
          </a:p>
          <a:p>
            <a:pPr>
              <a:defRPr sz="1800" b="0" i="0" u="none" strike="noStrike" kern="0" cap="none" spc="0" baseline="0">
                <a:solidFill>
                  <a:srgbClr val="000000"/>
                </a:solidFill>
                <a:uFillTx/>
              </a:defRPr>
            </a:pPr>
            <a:r>
              <a:rPr lang="en-GB" i="1">
                <a:solidFill>
                  <a:srgbClr val="000000"/>
                </a:solidFill>
                <a:latin typeface="Calibri"/>
              </a:rPr>
              <a:t>The Dream of the Earth, Thomas Berry</a:t>
            </a:r>
            <a:endParaRPr lang="en-GB" sz="2400">
              <a:solidFill>
                <a:srgbClr val="000000"/>
              </a:solidFill>
              <a:latin typeface="Calibri"/>
            </a:endParaRPr>
          </a:p>
        </p:txBody>
      </p:sp>
      <p:sp>
        <p:nvSpPr>
          <p:cNvPr id="3" name="TextBox 2">
            <a:extLst>
              <a:ext uri="{FF2B5EF4-FFF2-40B4-BE49-F238E27FC236}">
                <a16:creationId xmlns:a16="http://schemas.microsoft.com/office/drawing/2014/main" id="{CB90F244-26E4-4C83-9679-0AC9E1EEC9C7}"/>
              </a:ext>
            </a:extLst>
          </p:cNvPr>
          <p:cNvSpPr txBox="1"/>
          <p:nvPr/>
        </p:nvSpPr>
        <p:spPr>
          <a:xfrm>
            <a:off x="1905003" y="3429000"/>
            <a:ext cx="8401434" cy="46166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b="1" i="1">
                <a:solidFill>
                  <a:srgbClr val="000000"/>
                </a:solidFill>
                <a:latin typeface="Calibri"/>
              </a:rPr>
              <a:t> </a:t>
            </a:r>
          </a:p>
        </p:txBody>
      </p:sp>
      <p:pic>
        <p:nvPicPr>
          <p:cNvPr id="4" name="Picture 2" descr="C:\Users\cvct\Pictures\thM38D2ADA.jpg">
            <a:extLst>
              <a:ext uri="{FF2B5EF4-FFF2-40B4-BE49-F238E27FC236}">
                <a16:creationId xmlns:a16="http://schemas.microsoft.com/office/drawing/2014/main" id="{AB517CC6-C089-43DC-93C0-6FC1C7BE609E}"/>
              </a:ext>
            </a:extLst>
          </p:cNvPr>
          <p:cNvPicPr>
            <a:picLocks noChangeAspect="1"/>
          </p:cNvPicPr>
          <p:nvPr/>
        </p:nvPicPr>
        <p:blipFill>
          <a:blip r:embed="rId2"/>
          <a:srcRect/>
          <a:stretch>
            <a:fillRect/>
          </a:stretch>
        </p:blipFill>
        <p:spPr>
          <a:xfrm>
            <a:off x="2285997" y="228601"/>
            <a:ext cx="1524003" cy="1285875"/>
          </a:xfrm>
          <a:prstGeom prst="rect">
            <a:avLst/>
          </a:prstGeom>
          <a:noFill/>
          <a:ln>
            <a:noFill/>
          </a:ln>
        </p:spPr>
      </p:pic>
      <p:pic>
        <p:nvPicPr>
          <p:cNvPr id="5" name="Picture 2" descr="C:\Users\cvct\Pictures\images1KFK68F8.jpg">
            <a:extLst>
              <a:ext uri="{FF2B5EF4-FFF2-40B4-BE49-F238E27FC236}">
                <a16:creationId xmlns:a16="http://schemas.microsoft.com/office/drawing/2014/main" id="{25A85372-1F24-41BA-A09C-4F2362D80A60}"/>
              </a:ext>
            </a:extLst>
          </p:cNvPr>
          <p:cNvPicPr>
            <a:picLocks noChangeAspect="1"/>
          </p:cNvPicPr>
          <p:nvPr/>
        </p:nvPicPr>
        <p:blipFill>
          <a:blip r:embed="rId3"/>
          <a:srcRect/>
          <a:stretch>
            <a:fillRect/>
          </a:stretch>
        </p:blipFill>
        <p:spPr>
          <a:xfrm>
            <a:off x="8534404" y="4876796"/>
            <a:ext cx="1914525" cy="16763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8367A-92DF-4800-89B4-5AF7819DF043}"/>
              </a:ext>
            </a:extLst>
          </p:cNvPr>
          <p:cNvSpPr txBox="1">
            <a:spLocks noGrp="1"/>
          </p:cNvSpPr>
          <p:nvPr>
            <p:ph type="title"/>
          </p:nvPr>
        </p:nvSpPr>
        <p:spPr/>
        <p:txBody>
          <a:bodyPr/>
          <a:lstStyle/>
          <a:p>
            <a:pPr lvl="0"/>
            <a:r>
              <a:rPr lang="en-GB"/>
              <a:t>Our Common Home</a:t>
            </a:r>
          </a:p>
        </p:txBody>
      </p:sp>
      <p:sp>
        <p:nvSpPr>
          <p:cNvPr id="3" name="TextBox 3">
            <a:extLst>
              <a:ext uri="{FF2B5EF4-FFF2-40B4-BE49-F238E27FC236}">
                <a16:creationId xmlns:a16="http://schemas.microsoft.com/office/drawing/2014/main" id="{7385777C-ABC8-4120-8C21-725B09B1ABEE}"/>
              </a:ext>
            </a:extLst>
          </p:cNvPr>
          <p:cNvSpPr txBox="1"/>
          <p:nvPr/>
        </p:nvSpPr>
        <p:spPr>
          <a:xfrm>
            <a:off x="1981200" y="914400"/>
            <a:ext cx="4339074" cy="378565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endParaRPr lang="en-GB" sz="2400" dirty="0">
              <a:solidFill>
                <a:srgbClr val="000000"/>
              </a:solidFill>
              <a:latin typeface="Calibri"/>
            </a:endParaRPr>
          </a:p>
          <a:p>
            <a:pPr>
              <a:defRPr sz="1800" b="0" i="0" u="none" strike="noStrike" kern="0" cap="none" spc="0" baseline="0">
                <a:solidFill>
                  <a:srgbClr val="000000"/>
                </a:solidFill>
                <a:uFillTx/>
              </a:defRPr>
            </a:pPr>
            <a:r>
              <a:rPr lang="en-GB" sz="2400" dirty="0">
                <a:solidFill>
                  <a:srgbClr val="000000"/>
                </a:solidFill>
                <a:latin typeface="Calibri"/>
              </a:rPr>
              <a:t>The Universe was born </a:t>
            </a:r>
          </a:p>
          <a:p>
            <a:pPr>
              <a:defRPr sz="1800" b="0" i="0" u="none" strike="noStrike" kern="0" cap="none" spc="0" baseline="0">
                <a:solidFill>
                  <a:srgbClr val="000000"/>
                </a:solidFill>
                <a:uFillTx/>
              </a:defRPr>
            </a:pPr>
            <a:r>
              <a:rPr lang="en-GB" sz="2400" dirty="0">
                <a:solidFill>
                  <a:srgbClr val="000000"/>
                </a:solidFill>
                <a:latin typeface="Calibri"/>
              </a:rPr>
              <a:t>from a tiny pinhead of energy</a:t>
            </a:r>
          </a:p>
          <a:p>
            <a:pPr>
              <a:defRPr sz="1800" b="0" i="0" u="none" strike="noStrike" kern="0" cap="none" spc="0" baseline="0">
                <a:solidFill>
                  <a:srgbClr val="000000"/>
                </a:solidFill>
                <a:uFillTx/>
              </a:defRPr>
            </a:pPr>
            <a:r>
              <a:rPr lang="en-GB" sz="2400" dirty="0">
                <a:solidFill>
                  <a:srgbClr val="000000"/>
                </a:solidFill>
                <a:latin typeface="Calibri"/>
              </a:rPr>
              <a:t>bursting and expanding into a </a:t>
            </a:r>
          </a:p>
          <a:p>
            <a:pPr>
              <a:defRPr sz="1800" b="0" i="0" u="none" strike="noStrike" kern="0" cap="none" spc="0" baseline="0">
                <a:solidFill>
                  <a:srgbClr val="000000"/>
                </a:solidFill>
                <a:uFillTx/>
              </a:defRPr>
            </a:pPr>
            <a:r>
              <a:rPr lang="en-GB" sz="2400" dirty="0">
                <a:solidFill>
                  <a:srgbClr val="000000"/>
                </a:solidFill>
                <a:latin typeface="Calibri"/>
              </a:rPr>
              <a:t>massive fireball. </a:t>
            </a:r>
          </a:p>
          <a:p>
            <a:pPr>
              <a:defRPr sz="1800" b="0" i="0" u="none" strike="noStrike" kern="0" cap="none" spc="0" baseline="0">
                <a:solidFill>
                  <a:srgbClr val="000000"/>
                </a:solidFill>
                <a:uFillTx/>
              </a:defRPr>
            </a:pPr>
            <a:endParaRPr lang="en-GB" sz="2400" dirty="0">
              <a:solidFill>
                <a:srgbClr val="000000"/>
              </a:solidFill>
              <a:latin typeface="Calibri"/>
            </a:endParaRPr>
          </a:p>
          <a:p>
            <a:pPr>
              <a:defRPr sz="1800" b="0" i="0" u="none" strike="noStrike" kern="0" cap="none" spc="0" baseline="0">
                <a:solidFill>
                  <a:srgbClr val="000000"/>
                </a:solidFill>
                <a:uFillTx/>
              </a:defRPr>
            </a:pPr>
            <a:r>
              <a:rPr lang="en-GB" sz="2400" dirty="0">
                <a:solidFill>
                  <a:srgbClr val="000000"/>
                </a:solidFill>
                <a:latin typeface="Calibri"/>
              </a:rPr>
              <a:t>This tiniest pinprick of energy </a:t>
            </a:r>
          </a:p>
          <a:p>
            <a:pPr>
              <a:defRPr sz="1800" b="0" i="0" u="none" strike="noStrike" kern="0" cap="none" spc="0" baseline="0">
                <a:solidFill>
                  <a:srgbClr val="000000"/>
                </a:solidFill>
                <a:uFillTx/>
              </a:defRPr>
            </a:pPr>
            <a:r>
              <a:rPr lang="en-GB" sz="2400" dirty="0">
                <a:solidFill>
                  <a:srgbClr val="000000"/>
                </a:solidFill>
                <a:latin typeface="Calibri"/>
              </a:rPr>
              <a:t>contained all the light and potential for everything that would ever come to be.</a:t>
            </a:r>
          </a:p>
        </p:txBody>
      </p:sp>
      <p:sp>
        <p:nvSpPr>
          <p:cNvPr id="4" name="TextBox 4">
            <a:extLst>
              <a:ext uri="{FF2B5EF4-FFF2-40B4-BE49-F238E27FC236}">
                <a16:creationId xmlns:a16="http://schemas.microsoft.com/office/drawing/2014/main" id="{00EFA867-2462-4E68-B54C-331ADF799813}"/>
              </a:ext>
            </a:extLst>
          </p:cNvPr>
          <p:cNvSpPr txBox="1"/>
          <p:nvPr/>
        </p:nvSpPr>
        <p:spPr>
          <a:xfrm>
            <a:off x="1905003" y="5257801"/>
            <a:ext cx="8762996" cy="1200329"/>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How mysterious: everything that has been, is, or ever will be, was contained within the miracle of hydrogen almost 14 billion years ago!  </a:t>
            </a:r>
          </a:p>
        </p:txBody>
      </p:sp>
      <p:pic>
        <p:nvPicPr>
          <p:cNvPr id="5" name="Picture 3" descr="C:\Users\cvct\Pictures\eye of universe.jpg">
            <a:extLst>
              <a:ext uri="{FF2B5EF4-FFF2-40B4-BE49-F238E27FC236}">
                <a16:creationId xmlns:a16="http://schemas.microsoft.com/office/drawing/2014/main" id="{607FC77D-7A04-42CC-A3E1-EAFBCFF1647C}"/>
              </a:ext>
            </a:extLst>
          </p:cNvPr>
          <p:cNvPicPr>
            <a:picLocks noGrp="1" noChangeAspect="1"/>
          </p:cNvPicPr>
          <p:nvPr>
            <p:ph idx="1"/>
          </p:nvPr>
        </p:nvPicPr>
        <p:blipFill>
          <a:blip r:embed="rId2"/>
          <a:srcRect/>
          <a:stretch>
            <a:fillRect/>
          </a:stretch>
        </p:blipFill>
        <p:spPr>
          <a:xfrm>
            <a:off x="7100457" y="914400"/>
            <a:ext cx="3657600" cy="3263914"/>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imagesCC7B9NKU.jpg">
            <a:extLst>
              <a:ext uri="{FF2B5EF4-FFF2-40B4-BE49-F238E27FC236}">
                <a16:creationId xmlns:a16="http://schemas.microsoft.com/office/drawing/2014/main" id="{F04D0E19-F1A2-4300-AE7F-14B67E51407A}"/>
              </a:ext>
            </a:extLst>
          </p:cNvPr>
          <p:cNvPicPr>
            <a:picLocks noChangeAspect="1"/>
          </p:cNvPicPr>
          <p:nvPr/>
        </p:nvPicPr>
        <p:blipFill>
          <a:blip r:embed="rId2"/>
          <a:srcRect/>
          <a:stretch>
            <a:fillRect/>
          </a:stretch>
        </p:blipFill>
        <p:spPr>
          <a:xfrm>
            <a:off x="3767682" y="990597"/>
            <a:ext cx="4495803" cy="2438403"/>
          </a:xfrm>
          <a:prstGeom prst="rect">
            <a:avLst/>
          </a:prstGeom>
          <a:noFill/>
          <a:ln cap="flat">
            <a:noFill/>
          </a:ln>
        </p:spPr>
      </p:pic>
      <p:sp>
        <p:nvSpPr>
          <p:cNvPr id="3" name="TextBox 1">
            <a:extLst>
              <a:ext uri="{FF2B5EF4-FFF2-40B4-BE49-F238E27FC236}">
                <a16:creationId xmlns:a16="http://schemas.microsoft.com/office/drawing/2014/main" id="{488F15FB-290A-4AB9-8B78-76B4A592E5C4}"/>
              </a:ext>
            </a:extLst>
          </p:cNvPr>
          <p:cNvSpPr txBox="1"/>
          <p:nvPr/>
        </p:nvSpPr>
        <p:spPr>
          <a:xfrm>
            <a:off x="2514596" y="3616036"/>
            <a:ext cx="7813968" cy="4565878"/>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solidFill>
                  <a:srgbClr val="000000"/>
                </a:solidFill>
                <a:latin typeface="Calibri"/>
              </a:rPr>
              <a:t>We live in an evolving and expanding universe where </a:t>
            </a:r>
          </a:p>
          <a:p>
            <a:pPr>
              <a:defRPr sz="1800" b="0" i="0" u="none" strike="noStrike" kern="0" cap="none" spc="0" baseline="0">
                <a:solidFill>
                  <a:srgbClr val="000000"/>
                </a:solidFill>
                <a:uFillTx/>
              </a:defRPr>
            </a:pPr>
            <a:r>
              <a:rPr lang="en-GB" sz="2400" dirty="0">
                <a:solidFill>
                  <a:srgbClr val="000000"/>
                </a:solidFill>
                <a:latin typeface="Calibri"/>
              </a:rPr>
              <a:t>everything is forever in the process of BECOMING….</a:t>
            </a:r>
          </a:p>
          <a:p>
            <a:pPr>
              <a:defRPr sz="1800" b="0" i="0" u="none" strike="noStrike" kern="0" cap="none" spc="0" baseline="0">
                <a:solidFill>
                  <a:srgbClr val="000000"/>
                </a:solidFill>
                <a:uFillTx/>
              </a:defRPr>
            </a:pPr>
            <a:r>
              <a:rPr lang="en-GB" sz="2400" dirty="0">
                <a:solidFill>
                  <a:srgbClr val="000000"/>
                </a:solidFill>
                <a:latin typeface="Calibri"/>
              </a:rPr>
              <a:t>nothing is entirely fixed, unchanging, predictable…</a:t>
            </a:r>
          </a:p>
          <a:p>
            <a:pPr>
              <a:defRPr sz="1800" b="0" i="0" u="none" strike="noStrike" kern="0" cap="none" spc="0" baseline="0">
                <a:solidFill>
                  <a:srgbClr val="000000"/>
                </a:solidFill>
                <a:uFillTx/>
              </a:defRPr>
            </a:pPr>
            <a:endParaRPr lang="en-GB" sz="2400" dirty="0">
              <a:solidFill>
                <a:srgbClr val="000000"/>
              </a:solidFill>
              <a:latin typeface="Calibri"/>
            </a:endParaRPr>
          </a:p>
          <a:p>
            <a:pPr>
              <a:defRPr sz="1800" b="0" i="0" u="none" strike="noStrike" kern="0" cap="none" spc="0" baseline="0">
                <a:solidFill>
                  <a:srgbClr val="000000"/>
                </a:solidFill>
                <a:uFillTx/>
              </a:defRPr>
            </a:pPr>
            <a:r>
              <a:rPr lang="en-GB" sz="2400" kern="0" dirty="0">
                <a:solidFill>
                  <a:srgbClr val="000000"/>
                </a:solidFill>
                <a:latin typeface="Calibri"/>
              </a:rPr>
              <a:t>Sharing with all beings the same atoms, minerals, chemicals as the stars – we are stardust -  and have evolved in deep time over c.14billon years carrying the wisdom of the evolving universe in every fibre of our being.</a:t>
            </a:r>
          </a:p>
          <a:p>
            <a:pPr>
              <a:defRPr sz="1800" b="0" i="0" u="none" strike="noStrike" kern="0" cap="none" spc="0" baseline="0">
                <a:solidFill>
                  <a:srgbClr val="000000"/>
                </a:solidFill>
                <a:uFillTx/>
              </a:defRPr>
            </a:pPr>
            <a:endParaRPr lang="en-GB" sz="2400" kern="0" dirty="0">
              <a:solidFill>
                <a:srgbClr val="000000"/>
              </a:solidFill>
              <a:latin typeface="Calibri"/>
            </a:endParaRPr>
          </a:p>
          <a:p>
            <a:pPr>
              <a:defRPr sz="1800" b="0" i="0" u="none" strike="noStrike" kern="0" cap="none" spc="0" baseline="0">
                <a:solidFill>
                  <a:srgbClr val="000000"/>
                </a:solidFill>
                <a:uFillTx/>
              </a:defRPr>
            </a:pPr>
            <a:endParaRPr lang="en-GB" sz="2400" dirty="0">
              <a:solidFill>
                <a:srgbClr val="000000"/>
              </a:solidFill>
              <a:latin typeface="Calibri"/>
            </a:endParaRPr>
          </a:p>
          <a:p>
            <a:pPr>
              <a:defRPr sz="1800" b="0" i="0" u="none" strike="noStrike" kern="0" cap="none" spc="0" baseline="0">
                <a:solidFill>
                  <a:srgbClr val="000000"/>
                </a:solidFill>
                <a:uFillTx/>
              </a:defRPr>
            </a:pPr>
            <a:endParaRPr lang="en-GB" sz="2400" dirty="0">
              <a:solidFill>
                <a:srgbClr val="000000"/>
              </a:solidFill>
              <a:latin typeface="Calibri"/>
            </a:endParaRPr>
          </a:p>
          <a:p>
            <a:pPr>
              <a:defRPr sz="1800" b="0" i="0" u="none" strike="noStrike" kern="0" cap="none" spc="0" baseline="0">
                <a:solidFill>
                  <a:srgbClr val="000000"/>
                </a:solidFill>
                <a:uFillTx/>
              </a:defRPr>
            </a:pPr>
            <a:endParaRPr lang="en-GB" sz="2400" b="1" i="1" dirty="0">
              <a:solidFill>
                <a:srgbClr val="000000"/>
              </a:solidFill>
              <a:latin typeface="Calibri"/>
            </a:endParaRPr>
          </a:p>
        </p:txBody>
      </p:sp>
      <p:sp>
        <p:nvSpPr>
          <p:cNvPr id="4" name="TextBox 3">
            <a:extLst>
              <a:ext uri="{FF2B5EF4-FFF2-40B4-BE49-F238E27FC236}">
                <a16:creationId xmlns:a16="http://schemas.microsoft.com/office/drawing/2014/main" id="{1495ECE1-AF6D-43FC-9D29-2F8F55D5C544}"/>
              </a:ext>
            </a:extLst>
          </p:cNvPr>
          <p:cNvSpPr txBox="1"/>
          <p:nvPr/>
        </p:nvSpPr>
        <p:spPr>
          <a:xfrm>
            <a:off x="2971797" y="457200"/>
            <a:ext cx="6111035" cy="461662"/>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ESSENCE OF THE NEW STORY OF THE UNIVERSE</a:t>
            </a:r>
          </a:p>
        </p:txBody>
      </p:sp>
    </p:spTree>
    <p:extLst>
      <p:ext uri="{BB962C8B-B14F-4D97-AF65-F5344CB8AC3E}">
        <p14:creationId xmlns:p14="http://schemas.microsoft.com/office/powerpoint/2010/main" val="2930660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thOAO83BJY.jpg">
            <a:extLst>
              <a:ext uri="{FF2B5EF4-FFF2-40B4-BE49-F238E27FC236}">
                <a16:creationId xmlns:a16="http://schemas.microsoft.com/office/drawing/2014/main" id="{E11ACD07-9B17-44B7-AFC7-C767244B40C7}"/>
              </a:ext>
            </a:extLst>
          </p:cNvPr>
          <p:cNvPicPr>
            <a:picLocks noChangeAspect="1"/>
          </p:cNvPicPr>
          <p:nvPr/>
        </p:nvPicPr>
        <p:blipFill>
          <a:blip r:embed="rId2"/>
          <a:srcRect/>
          <a:stretch>
            <a:fillRect/>
          </a:stretch>
        </p:blipFill>
        <p:spPr>
          <a:xfrm>
            <a:off x="0" y="-533396"/>
            <a:ext cx="12192000" cy="7391396"/>
          </a:xfrm>
          <a:prstGeom prst="rect">
            <a:avLst/>
          </a:prstGeom>
          <a:noFill/>
          <a:ln cap="flat">
            <a:noFill/>
          </a:ln>
        </p:spPr>
      </p:pic>
      <p:pic>
        <p:nvPicPr>
          <p:cNvPr id="3" name="Picture 3" descr="C:\Users\cvct\Pictures\mosses-and-ferns-dundag.jpg">
            <a:extLst>
              <a:ext uri="{FF2B5EF4-FFF2-40B4-BE49-F238E27FC236}">
                <a16:creationId xmlns:a16="http://schemas.microsoft.com/office/drawing/2014/main" id="{7FC558AA-CE30-43B3-8203-994341193249}"/>
              </a:ext>
            </a:extLst>
          </p:cNvPr>
          <p:cNvPicPr>
            <a:picLocks noChangeAspect="1"/>
          </p:cNvPicPr>
          <p:nvPr/>
        </p:nvPicPr>
        <p:blipFill>
          <a:blip r:embed="rId3"/>
          <a:srcRect/>
          <a:stretch>
            <a:fillRect/>
          </a:stretch>
        </p:blipFill>
        <p:spPr>
          <a:xfrm>
            <a:off x="8915397" y="-381003"/>
            <a:ext cx="1752603" cy="1524003"/>
          </a:xfrm>
          <a:prstGeom prst="rect">
            <a:avLst/>
          </a:prstGeom>
          <a:noFill/>
          <a:ln cap="flat">
            <a:noFill/>
          </a:ln>
        </p:spPr>
      </p:pic>
      <p:pic>
        <p:nvPicPr>
          <p:cNvPr id="4" name="Picture 5" descr="C:\Users\cvct\Pictures\imagesD71LTMUG.jpg">
            <a:extLst>
              <a:ext uri="{FF2B5EF4-FFF2-40B4-BE49-F238E27FC236}">
                <a16:creationId xmlns:a16="http://schemas.microsoft.com/office/drawing/2014/main" id="{4DDB51AB-F9B3-4BE7-8546-FF929F5C1723}"/>
              </a:ext>
            </a:extLst>
          </p:cNvPr>
          <p:cNvPicPr>
            <a:picLocks noChangeAspect="1"/>
          </p:cNvPicPr>
          <p:nvPr/>
        </p:nvPicPr>
        <p:blipFill>
          <a:blip r:embed="rId4"/>
          <a:srcRect/>
          <a:stretch>
            <a:fillRect/>
          </a:stretch>
        </p:blipFill>
        <p:spPr>
          <a:xfrm>
            <a:off x="4876803" y="2981318"/>
            <a:ext cx="2466978" cy="1847846"/>
          </a:xfrm>
          <a:prstGeom prst="rect">
            <a:avLst/>
          </a:prstGeom>
          <a:noFill/>
          <a:ln cap="flat">
            <a:noFill/>
          </a:ln>
        </p:spPr>
      </p:pic>
      <p:pic>
        <p:nvPicPr>
          <p:cNvPr id="5" name="Picture 6" descr="C:\Users\cvct\Pictures\th8RJO6VSQ.jpg">
            <a:extLst>
              <a:ext uri="{FF2B5EF4-FFF2-40B4-BE49-F238E27FC236}">
                <a16:creationId xmlns:a16="http://schemas.microsoft.com/office/drawing/2014/main" id="{B3D8B4E7-0FEB-4721-8D6C-EA50C5FE4F22}"/>
              </a:ext>
            </a:extLst>
          </p:cNvPr>
          <p:cNvPicPr>
            <a:picLocks noChangeAspect="1"/>
          </p:cNvPicPr>
          <p:nvPr/>
        </p:nvPicPr>
        <p:blipFill>
          <a:blip r:embed="rId5"/>
          <a:srcRect/>
          <a:stretch>
            <a:fillRect/>
          </a:stretch>
        </p:blipFill>
        <p:spPr>
          <a:xfrm>
            <a:off x="1828796" y="1066803"/>
            <a:ext cx="1904996" cy="1904996"/>
          </a:xfrm>
          <a:prstGeom prst="rect">
            <a:avLst/>
          </a:prstGeom>
          <a:noFill/>
          <a:ln cap="flat">
            <a:noFill/>
          </a:ln>
        </p:spPr>
      </p:pic>
      <p:sp>
        <p:nvSpPr>
          <p:cNvPr id="6" name="TextBox 1">
            <a:extLst>
              <a:ext uri="{FF2B5EF4-FFF2-40B4-BE49-F238E27FC236}">
                <a16:creationId xmlns:a16="http://schemas.microsoft.com/office/drawing/2014/main" id="{36FB23BE-07BC-4F93-9DDB-B14C82527CAB}"/>
              </a:ext>
            </a:extLst>
          </p:cNvPr>
          <p:cNvSpPr txBox="1"/>
          <p:nvPr/>
        </p:nvSpPr>
        <p:spPr>
          <a:xfrm>
            <a:off x="2781300" y="184663"/>
            <a:ext cx="6965368" cy="3539432"/>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800" b="1" dirty="0">
                <a:solidFill>
                  <a:srgbClr val="FFFF00"/>
                </a:solidFill>
                <a:latin typeface="Calibri"/>
              </a:rPr>
              <a:t>Humans share 30% DNA with plants,</a:t>
            </a:r>
          </a:p>
          <a:p>
            <a:pPr>
              <a:defRPr sz="1800" b="0" i="0" u="none" strike="noStrike" kern="0" cap="none" spc="0" baseline="0">
                <a:solidFill>
                  <a:srgbClr val="000000"/>
                </a:solidFill>
                <a:uFillTx/>
              </a:defRPr>
            </a:pPr>
            <a:endParaRPr lang="en-GB" sz="2800" b="1" dirty="0">
              <a:solidFill>
                <a:srgbClr val="FFFF00"/>
              </a:solidFill>
              <a:latin typeface="Calibri"/>
            </a:endParaRPr>
          </a:p>
          <a:p>
            <a:pPr>
              <a:defRPr sz="1800" b="0" i="0" u="none" strike="noStrike" kern="0" cap="none" spc="0" baseline="0">
                <a:solidFill>
                  <a:srgbClr val="000000"/>
                </a:solidFill>
                <a:uFillTx/>
              </a:defRPr>
            </a:pPr>
            <a:endParaRPr lang="en-GB" sz="2800" b="1" dirty="0">
              <a:solidFill>
                <a:srgbClr val="FFFF00"/>
              </a:solidFill>
              <a:latin typeface="Calibri"/>
            </a:endParaRPr>
          </a:p>
          <a:p>
            <a:pPr>
              <a:defRPr sz="1800" b="0" i="0" u="none" strike="noStrike" kern="0" cap="none" spc="0" baseline="0">
                <a:solidFill>
                  <a:srgbClr val="000000"/>
                </a:solidFill>
                <a:uFillTx/>
              </a:defRPr>
            </a:pPr>
            <a:r>
              <a:rPr lang="en-GB" sz="2800" b="1" dirty="0">
                <a:solidFill>
                  <a:srgbClr val="FFFF00"/>
                </a:solidFill>
                <a:latin typeface="Calibri"/>
              </a:rPr>
              <a:t>                 </a:t>
            </a:r>
          </a:p>
          <a:p>
            <a:pPr>
              <a:defRPr sz="1800" b="0" i="0" u="none" strike="noStrike" kern="0" cap="none" spc="0" baseline="0">
                <a:solidFill>
                  <a:srgbClr val="000000"/>
                </a:solidFill>
                <a:uFillTx/>
              </a:defRPr>
            </a:pPr>
            <a:r>
              <a:rPr lang="en-GB" sz="2800" b="1" dirty="0">
                <a:solidFill>
                  <a:srgbClr val="FFFF00"/>
                </a:solidFill>
                <a:latin typeface="Calibri"/>
              </a:rPr>
              <a:t>             60% DNA with insects and 98.4 % with</a:t>
            </a:r>
          </a:p>
          <a:p>
            <a:pPr>
              <a:defRPr sz="1800" b="0" i="0" u="none" strike="noStrike" kern="0" cap="none" spc="0" baseline="0">
                <a:solidFill>
                  <a:srgbClr val="000000"/>
                </a:solidFill>
                <a:uFillTx/>
              </a:defRPr>
            </a:pPr>
            <a:r>
              <a:rPr lang="en-GB" sz="2800" b="1" dirty="0">
                <a:solidFill>
                  <a:srgbClr val="FFFF00"/>
                </a:solidFill>
                <a:latin typeface="Calibri"/>
              </a:rPr>
              <a:t>                             chimpanzees.</a:t>
            </a:r>
          </a:p>
          <a:p>
            <a:pPr>
              <a:defRPr sz="1800" b="0" i="0" u="none" strike="noStrike" kern="0" cap="none" spc="0" baseline="0">
                <a:solidFill>
                  <a:srgbClr val="000000"/>
                </a:solidFill>
                <a:uFillTx/>
              </a:defRPr>
            </a:pPr>
            <a:endParaRPr lang="en-GB" sz="2800" b="1" dirty="0">
              <a:solidFill>
                <a:srgbClr val="FFFF00"/>
              </a:solidFill>
              <a:latin typeface="Calibri"/>
            </a:endParaRPr>
          </a:p>
          <a:p>
            <a:pPr>
              <a:defRPr sz="1800" b="0" i="0" u="none" strike="noStrike" kern="0" cap="none" spc="0" baseline="0">
                <a:solidFill>
                  <a:srgbClr val="000000"/>
                </a:solidFill>
                <a:uFillTx/>
              </a:defRPr>
            </a:pPr>
            <a:endParaRPr lang="en-GB" sz="2800" b="1" dirty="0">
              <a:solidFill>
                <a:srgbClr val="FFFF00"/>
              </a:solidFill>
              <a:latin typeface="Calibri"/>
            </a:endParaRPr>
          </a:p>
        </p:txBody>
      </p:sp>
      <p:sp>
        <p:nvSpPr>
          <p:cNvPr id="7" name="TextBox 3">
            <a:extLst>
              <a:ext uri="{FF2B5EF4-FFF2-40B4-BE49-F238E27FC236}">
                <a16:creationId xmlns:a16="http://schemas.microsoft.com/office/drawing/2014/main" id="{C456FC66-CCF1-4A51-930A-C31097AFA850}"/>
              </a:ext>
            </a:extLst>
          </p:cNvPr>
          <p:cNvSpPr txBox="1"/>
          <p:nvPr/>
        </p:nvSpPr>
        <p:spPr>
          <a:xfrm>
            <a:off x="2362204" y="3905247"/>
            <a:ext cx="184727" cy="369335"/>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endParaRPr lang="en-GB">
              <a:solidFill>
                <a:srgbClr val="000000"/>
              </a:solidFill>
              <a:latin typeface="Calibri"/>
            </a:endParaRPr>
          </a:p>
        </p:txBody>
      </p:sp>
      <p:sp>
        <p:nvSpPr>
          <p:cNvPr id="8" name="TextBox 4">
            <a:extLst>
              <a:ext uri="{FF2B5EF4-FFF2-40B4-BE49-F238E27FC236}">
                <a16:creationId xmlns:a16="http://schemas.microsoft.com/office/drawing/2014/main" id="{282D55F3-382B-4822-8319-515FE6A24646}"/>
              </a:ext>
            </a:extLst>
          </p:cNvPr>
          <p:cNvSpPr txBox="1"/>
          <p:nvPr/>
        </p:nvSpPr>
        <p:spPr>
          <a:xfrm>
            <a:off x="1839688" y="4919994"/>
            <a:ext cx="8742715" cy="1384995"/>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b="1">
                <a:solidFill>
                  <a:srgbClr val="FFFF00"/>
                </a:solidFill>
                <a:latin typeface="Calibri"/>
              </a:rPr>
              <a:t>     </a:t>
            </a:r>
            <a:r>
              <a:rPr lang="en-GB" sz="2800" b="1">
                <a:solidFill>
                  <a:srgbClr val="FFFF00"/>
                </a:solidFill>
                <a:latin typeface="Calibri"/>
              </a:rPr>
              <a:t>The salt in our blood and tears is from the ancient seas.</a:t>
            </a:r>
          </a:p>
          <a:p>
            <a:pPr>
              <a:defRPr sz="1800" b="0" i="0" u="none" strike="noStrike" kern="0" cap="none" spc="0" baseline="0">
                <a:solidFill>
                  <a:srgbClr val="000000"/>
                </a:solidFill>
                <a:uFillTx/>
              </a:defRPr>
            </a:pPr>
            <a:r>
              <a:rPr lang="en-GB" sz="2800" b="1">
                <a:solidFill>
                  <a:srgbClr val="FFFF00"/>
                </a:solidFill>
                <a:latin typeface="Calibri"/>
              </a:rPr>
              <a:t>   Each being is unique, different but not separate in </a:t>
            </a:r>
          </a:p>
          <a:p>
            <a:pPr>
              <a:defRPr sz="1800" b="0" i="0" u="none" strike="noStrike" kern="0" cap="none" spc="0" baseline="0">
                <a:solidFill>
                  <a:srgbClr val="000000"/>
                </a:solidFill>
                <a:uFillTx/>
              </a:defRPr>
            </a:pPr>
            <a:r>
              <a:rPr lang="en-GB" sz="2800" b="1">
                <a:solidFill>
                  <a:srgbClr val="FFFF00"/>
                </a:solidFill>
                <a:latin typeface="Calibri"/>
              </a:rPr>
              <a:t>                                      the web of life.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WEB.png">
            <a:extLst>
              <a:ext uri="{FF2B5EF4-FFF2-40B4-BE49-F238E27FC236}">
                <a16:creationId xmlns:a16="http://schemas.microsoft.com/office/drawing/2014/main" id="{C2946A8D-F460-4F42-89D6-52CCB63EB0AD}"/>
              </a:ext>
            </a:extLst>
          </p:cNvPr>
          <p:cNvPicPr>
            <a:picLocks noChangeAspect="1"/>
          </p:cNvPicPr>
          <p:nvPr/>
        </p:nvPicPr>
        <p:blipFill>
          <a:blip r:embed="rId2"/>
          <a:srcRect/>
          <a:stretch>
            <a:fillRect/>
          </a:stretch>
        </p:blipFill>
        <p:spPr>
          <a:xfrm>
            <a:off x="0" y="0"/>
            <a:ext cx="12271664" cy="6858000"/>
          </a:xfrm>
          <a:prstGeom prst="rect">
            <a:avLst/>
          </a:prstGeom>
          <a:noFill/>
          <a:ln>
            <a:noFill/>
          </a:ln>
        </p:spPr>
      </p:pic>
      <p:pic>
        <p:nvPicPr>
          <p:cNvPr id="3" name="Picture 3" descr="C:\Users\cvct\Pictures\thJKX4FSIM.jpg">
            <a:extLst>
              <a:ext uri="{FF2B5EF4-FFF2-40B4-BE49-F238E27FC236}">
                <a16:creationId xmlns:a16="http://schemas.microsoft.com/office/drawing/2014/main" id="{A5890EF0-F848-4A5C-8689-060839647A60}"/>
              </a:ext>
            </a:extLst>
          </p:cNvPr>
          <p:cNvPicPr>
            <a:picLocks noChangeAspect="1"/>
          </p:cNvPicPr>
          <p:nvPr/>
        </p:nvPicPr>
        <p:blipFill>
          <a:blip r:embed="rId3"/>
          <a:srcRect/>
          <a:stretch>
            <a:fillRect/>
          </a:stretch>
        </p:blipFill>
        <p:spPr>
          <a:xfrm>
            <a:off x="3647731" y="676482"/>
            <a:ext cx="1524003" cy="857250"/>
          </a:xfrm>
          <a:prstGeom prst="rect">
            <a:avLst/>
          </a:prstGeom>
          <a:noFill/>
          <a:ln>
            <a:noFill/>
          </a:ln>
        </p:spPr>
      </p:pic>
      <p:pic>
        <p:nvPicPr>
          <p:cNvPr id="4" name="Picture 7" descr="C:\Users\cvct\Pictures\images07VM0I5D.jpg">
            <a:extLst>
              <a:ext uri="{FF2B5EF4-FFF2-40B4-BE49-F238E27FC236}">
                <a16:creationId xmlns:a16="http://schemas.microsoft.com/office/drawing/2014/main" id="{00C8C04B-AE38-4303-8F6A-828DD9ABFDAC}"/>
              </a:ext>
            </a:extLst>
          </p:cNvPr>
          <p:cNvPicPr>
            <a:picLocks noChangeAspect="1"/>
          </p:cNvPicPr>
          <p:nvPr/>
        </p:nvPicPr>
        <p:blipFill>
          <a:blip r:embed="rId4"/>
          <a:srcRect/>
          <a:stretch>
            <a:fillRect/>
          </a:stretch>
        </p:blipFill>
        <p:spPr>
          <a:xfrm>
            <a:off x="1524000" y="5620708"/>
            <a:ext cx="1512170" cy="1181807"/>
          </a:xfrm>
          <a:prstGeom prst="rect">
            <a:avLst/>
          </a:prstGeom>
          <a:noFill/>
          <a:ln>
            <a:noFill/>
          </a:ln>
        </p:spPr>
      </p:pic>
      <p:pic>
        <p:nvPicPr>
          <p:cNvPr id="5" name="Picture 11" descr="C:\Users\cvct\Pictures\thR4WFONTG.jpg">
            <a:extLst>
              <a:ext uri="{FF2B5EF4-FFF2-40B4-BE49-F238E27FC236}">
                <a16:creationId xmlns:a16="http://schemas.microsoft.com/office/drawing/2014/main" id="{D8AB5F9C-78D3-4BFF-B1D7-066901D61769}"/>
              </a:ext>
            </a:extLst>
          </p:cNvPr>
          <p:cNvPicPr>
            <a:picLocks noChangeAspect="1"/>
          </p:cNvPicPr>
          <p:nvPr/>
        </p:nvPicPr>
        <p:blipFill>
          <a:blip r:embed="rId5"/>
          <a:srcRect/>
          <a:stretch>
            <a:fillRect/>
          </a:stretch>
        </p:blipFill>
        <p:spPr>
          <a:xfrm>
            <a:off x="5519937" y="3301203"/>
            <a:ext cx="1512170" cy="1279922"/>
          </a:xfrm>
          <a:prstGeom prst="rect">
            <a:avLst/>
          </a:prstGeom>
          <a:noFill/>
          <a:ln>
            <a:noFill/>
          </a:ln>
        </p:spPr>
      </p:pic>
      <p:pic>
        <p:nvPicPr>
          <p:cNvPr id="6" name="Picture 12" descr="C:\Users\cvct\Pictures\th3MLIKY8D.jpg">
            <a:extLst>
              <a:ext uri="{FF2B5EF4-FFF2-40B4-BE49-F238E27FC236}">
                <a16:creationId xmlns:a16="http://schemas.microsoft.com/office/drawing/2014/main" id="{85631CCC-01BF-49FA-AF62-6AC871AFBBA0}"/>
              </a:ext>
            </a:extLst>
          </p:cNvPr>
          <p:cNvPicPr>
            <a:picLocks noChangeAspect="1"/>
          </p:cNvPicPr>
          <p:nvPr/>
        </p:nvPicPr>
        <p:blipFill>
          <a:blip r:embed="rId6"/>
          <a:srcRect/>
          <a:stretch>
            <a:fillRect/>
          </a:stretch>
        </p:blipFill>
        <p:spPr>
          <a:xfrm>
            <a:off x="9143997" y="3045209"/>
            <a:ext cx="1524003" cy="1400175"/>
          </a:xfrm>
          <a:prstGeom prst="rect">
            <a:avLst/>
          </a:prstGeom>
          <a:noFill/>
          <a:ln>
            <a:noFill/>
          </a:ln>
        </p:spPr>
      </p:pic>
      <p:pic>
        <p:nvPicPr>
          <p:cNvPr id="7" name="Picture 13" descr="C:\Users\cvct\Pictures\thQE8A2A1X.jpg">
            <a:extLst>
              <a:ext uri="{FF2B5EF4-FFF2-40B4-BE49-F238E27FC236}">
                <a16:creationId xmlns:a16="http://schemas.microsoft.com/office/drawing/2014/main" id="{9F6B65C1-3CDF-4B37-85A9-084DAB1D72D1}"/>
              </a:ext>
            </a:extLst>
          </p:cNvPr>
          <p:cNvPicPr>
            <a:picLocks noChangeAspect="1"/>
          </p:cNvPicPr>
          <p:nvPr/>
        </p:nvPicPr>
        <p:blipFill>
          <a:blip r:embed="rId7"/>
          <a:srcRect/>
          <a:stretch>
            <a:fillRect/>
          </a:stretch>
        </p:blipFill>
        <p:spPr>
          <a:xfrm>
            <a:off x="5303911" y="5792871"/>
            <a:ext cx="1524003" cy="1009653"/>
          </a:xfrm>
          <a:prstGeom prst="rect">
            <a:avLst/>
          </a:prstGeom>
          <a:noFill/>
          <a:ln>
            <a:noFill/>
          </a:ln>
        </p:spPr>
      </p:pic>
      <p:pic>
        <p:nvPicPr>
          <p:cNvPr id="8" name="Picture 15" descr="C:\Users\cvct\Pictures\thT5CCY390.jpg">
            <a:extLst>
              <a:ext uri="{FF2B5EF4-FFF2-40B4-BE49-F238E27FC236}">
                <a16:creationId xmlns:a16="http://schemas.microsoft.com/office/drawing/2014/main" id="{57537658-8ACD-4AC3-BEA9-220A90257212}"/>
              </a:ext>
            </a:extLst>
          </p:cNvPr>
          <p:cNvPicPr>
            <a:picLocks noChangeAspect="1"/>
          </p:cNvPicPr>
          <p:nvPr/>
        </p:nvPicPr>
        <p:blipFill>
          <a:blip r:embed="rId8"/>
          <a:srcRect/>
          <a:stretch>
            <a:fillRect/>
          </a:stretch>
        </p:blipFill>
        <p:spPr>
          <a:xfrm>
            <a:off x="1677217" y="2729703"/>
            <a:ext cx="1524003" cy="1143000"/>
          </a:xfrm>
          <a:prstGeom prst="rect">
            <a:avLst/>
          </a:prstGeom>
          <a:noFill/>
          <a:ln>
            <a:noFill/>
          </a:ln>
        </p:spPr>
      </p:pic>
      <p:pic>
        <p:nvPicPr>
          <p:cNvPr id="9" name="Picture 16" descr="C:\Users\cvct\Pictures\imagesZZG7D6WO.jpg">
            <a:extLst>
              <a:ext uri="{FF2B5EF4-FFF2-40B4-BE49-F238E27FC236}">
                <a16:creationId xmlns:a16="http://schemas.microsoft.com/office/drawing/2014/main" id="{5FC9CCEF-C017-4178-AEBE-1F733ED3F5C0}"/>
              </a:ext>
            </a:extLst>
          </p:cNvPr>
          <p:cNvPicPr>
            <a:picLocks noChangeAspect="1"/>
          </p:cNvPicPr>
          <p:nvPr/>
        </p:nvPicPr>
        <p:blipFill>
          <a:blip r:embed="rId9"/>
          <a:srcRect/>
          <a:stretch>
            <a:fillRect/>
          </a:stretch>
        </p:blipFill>
        <p:spPr>
          <a:xfrm>
            <a:off x="8831555" y="5448552"/>
            <a:ext cx="1872206" cy="1413442"/>
          </a:xfrm>
          <a:prstGeom prst="rect">
            <a:avLst/>
          </a:prstGeom>
          <a:noFill/>
          <a:ln>
            <a:noFill/>
          </a:ln>
        </p:spPr>
      </p:pic>
      <p:pic>
        <p:nvPicPr>
          <p:cNvPr id="10" name="Picture 17" descr="C:\Users\cvct\Pictures\imagesP87PR12B.jpg">
            <a:extLst>
              <a:ext uri="{FF2B5EF4-FFF2-40B4-BE49-F238E27FC236}">
                <a16:creationId xmlns:a16="http://schemas.microsoft.com/office/drawing/2014/main" id="{F5655EE2-82E4-4CC3-AEC6-016284C8FC4C}"/>
              </a:ext>
            </a:extLst>
          </p:cNvPr>
          <p:cNvPicPr>
            <a:picLocks noChangeAspect="1"/>
          </p:cNvPicPr>
          <p:nvPr/>
        </p:nvPicPr>
        <p:blipFill>
          <a:blip r:embed="rId10"/>
          <a:srcRect/>
          <a:stretch>
            <a:fillRect/>
          </a:stretch>
        </p:blipFill>
        <p:spPr>
          <a:xfrm>
            <a:off x="1524001" y="1"/>
            <a:ext cx="1677219" cy="1352955"/>
          </a:xfrm>
          <a:prstGeom prst="rect">
            <a:avLst/>
          </a:prstGeom>
          <a:noFill/>
          <a:ln>
            <a:noFill/>
          </a:ln>
        </p:spPr>
      </p:pic>
      <p:pic>
        <p:nvPicPr>
          <p:cNvPr id="11" name="Picture 18" descr="C:\Users\cvct\Pictures\imagesOANLRA51.jpg">
            <a:extLst>
              <a:ext uri="{FF2B5EF4-FFF2-40B4-BE49-F238E27FC236}">
                <a16:creationId xmlns:a16="http://schemas.microsoft.com/office/drawing/2014/main" id="{EB543E94-8EF1-4CE1-832F-8ABDCB4058E1}"/>
              </a:ext>
            </a:extLst>
          </p:cNvPr>
          <p:cNvPicPr>
            <a:picLocks noChangeAspect="1"/>
          </p:cNvPicPr>
          <p:nvPr/>
        </p:nvPicPr>
        <p:blipFill>
          <a:blip r:embed="rId11"/>
          <a:srcRect/>
          <a:stretch>
            <a:fillRect/>
          </a:stretch>
        </p:blipFill>
        <p:spPr>
          <a:xfrm>
            <a:off x="8904314" y="260650"/>
            <a:ext cx="1512170" cy="1440161"/>
          </a:xfrm>
          <a:prstGeom prst="rect">
            <a:avLst/>
          </a:prstGeom>
          <a:noFill/>
          <a:ln>
            <a:noFill/>
          </a:ln>
        </p:spPr>
      </p:pic>
      <p:pic>
        <p:nvPicPr>
          <p:cNvPr id="12" name="Picture 2" descr="C:\Users\cvct\Pictures\images18SIPH36.jpg">
            <a:extLst>
              <a:ext uri="{FF2B5EF4-FFF2-40B4-BE49-F238E27FC236}">
                <a16:creationId xmlns:a16="http://schemas.microsoft.com/office/drawing/2014/main" id="{91261AC8-0E7A-4CA2-988A-61345EDC245D}"/>
              </a:ext>
            </a:extLst>
          </p:cNvPr>
          <p:cNvPicPr>
            <a:picLocks noChangeAspect="1"/>
          </p:cNvPicPr>
          <p:nvPr/>
        </p:nvPicPr>
        <p:blipFill>
          <a:blip r:embed="rId12"/>
          <a:srcRect/>
          <a:stretch>
            <a:fillRect/>
          </a:stretch>
        </p:blipFill>
        <p:spPr>
          <a:xfrm>
            <a:off x="3530586" y="2874983"/>
            <a:ext cx="1326236" cy="1995440"/>
          </a:xfrm>
          <a:prstGeom prst="rect">
            <a:avLst/>
          </a:prstGeom>
          <a:noFill/>
          <a:ln>
            <a:noFill/>
          </a:ln>
        </p:spPr>
      </p:pic>
      <p:sp>
        <p:nvSpPr>
          <p:cNvPr id="13" name="TextBox 1">
            <a:extLst>
              <a:ext uri="{FF2B5EF4-FFF2-40B4-BE49-F238E27FC236}">
                <a16:creationId xmlns:a16="http://schemas.microsoft.com/office/drawing/2014/main" id="{2778CBE3-4D09-4C56-A243-A333BBD0752A}"/>
              </a:ext>
            </a:extLst>
          </p:cNvPr>
          <p:cNvSpPr txBox="1"/>
          <p:nvPr/>
        </p:nvSpPr>
        <p:spPr>
          <a:xfrm>
            <a:off x="2439222" y="1988839"/>
            <a:ext cx="4006224" cy="830997"/>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400" b="1">
                <a:solidFill>
                  <a:srgbClr val="FFFF00"/>
                </a:solidFill>
                <a:latin typeface="Calibri"/>
              </a:rPr>
              <a:t>EACH ONE IS REFLECTED  IN </a:t>
            </a:r>
          </a:p>
          <a:p>
            <a:pPr>
              <a:defRPr sz="1800" b="0" i="0" u="none" strike="noStrike" kern="0" cap="none" spc="0" baseline="0">
                <a:solidFill>
                  <a:srgbClr val="000000"/>
                </a:solidFill>
                <a:uFillTx/>
              </a:defRPr>
            </a:pPr>
            <a:r>
              <a:rPr lang="en-GB" sz="2400" b="1">
                <a:solidFill>
                  <a:srgbClr val="FFFF00"/>
                </a:solidFill>
                <a:latin typeface="Calibri"/>
              </a:rPr>
              <a:t>                                              AND </a:t>
            </a:r>
          </a:p>
        </p:txBody>
      </p:sp>
      <p:sp>
        <p:nvSpPr>
          <p:cNvPr id="14" name="TextBox 2">
            <a:extLst>
              <a:ext uri="{FF2B5EF4-FFF2-40B4-BE49-F238E27FC236}">
                <a16:creationId xmlns:a16="http://schemas.microsoft.com/office/drawing/2014/main" id="{5BB0D6D7-649A-4BDC-B593-9E909ED0E236}"/>
              </a:ext>
            </a:extLst>
          </p:cNvPr>
          <p:cNvSpPr txBox="1"/>
          <p:nvPr/>
        </p:nvSpPr>
        <p:spPr>
          <a:xfrm>
            <a:off x="5303910" y="2729703"/>
            <a:ext cx="3515584" cy="46166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b="1">
                <a:solidFill>
                  <a:srgbClr val="FFFF00"/>
                </a:solidFill>
                <a:latin typeface="Calibri"/>
              </a:rPr>
              <a:t>    REFLECTS EVERY OTHER     </a:t>
            </a:r>
          </a:p>
        </p:txBody>
      </p:sp>
      <p:sp>
        <p:nvSpPr>
          <p:cNvPr id="15" name="TextBox 3">
            <a:extLst>
              <a:ext uri="{FF2B5EF4-FFF2-40B4-BE49-F238E27FC236}">
                <a16:creationId xmlns:a16="http://schemas.microsoft.com/office/drawing/2014/main" id="{5A1DDE81-5A69-4F8D-A603-BE3BD35F359B}"/>
              </a:ext>
            </a:extLst>
          </p:cNvPr>
          <p:cNvSpPr txBox="1"/>
          <p:nvPr/>
        </p:nvSpPr>
        <p:spPr>
          <a:xfrm>
            <a:off x="3530587" y="5236532"/>
            <a:ext cx="4941673" cy="523219"/>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b="1">
                <a:solidFill>
                  <a:srgbClr val="FFFF00"/>
                </a:solidFill>
                <a:latin typeface="Calibri"/>
              </a:rPr>
              <a:t>IN THE AMAZING WEB OF LIFE</a:t>
            </a:r>
          </a:p>
        </p:txBody>
      </p:sp>
      <p:pic>
        <p:nvPicPr>
          <p:cNvPr id="16" name="Picture 3" descr="C:\Users\cvct\Pictures\images4TOOSN1H.jpg">
            <a:extLst>
              <a:ext uri="{FF2B5EF4-FFF2-40B4-BE49-F238E27FC236}">
                <a16:creationId xmlns:a16="http://schemas.microsoft.com/office/drawing/2014/main" id="{32DBF86D-798A-4C42-8299-6E893493F735}"/>
              </a:ext>
            </a:extLst>
          </p:cNvPr>
          <p:cNvPicPr>
            <a:picLocks noChangeAspect="1"/>
          </p:cNvPicPr>
          <p:nvPr/>
        </p:nvPicPr>
        <p:blipFill>
          <a:blip r:embed="rId13"/>
          <a:srcRect/>
          <a:stretch>
            <a:fillRect/>
          </a:stretch>
        </p:blipFill>
        <p:spPr>
          <a:xfrm>
            <a:off x="5735964" y="152604"/>
            <a:ext cx="2400300" cy="1904996"/>
          </a:xfrm>
          <a:prstGeom prst="rect">
            <a:avLst/>
          </a:prstGeom>
          <a:noFill/>
          <a:ln>
            <a:noFill/>
          </a:ln>
        </p:spPr>
      </p:pic>
      <p:pic>
        <p:nvPicPr>
          <p:cNvPr id="17" name="Picture 4" descr="C:\Users\cvct\Pictures\imagesBGVOL76W.jpg">
            <a:extLst>
              <a:ext uri="{FF2B5EF4-FFF2-40B4-BE49-F238E27FC236}">
                <a16:creationId xmlns:a16="http://schemas.microsoft.com/office/drawing/2014/main" id="{0EFC6CA1-9B0D-4283-A192-95EE8A30AF65}"/>
              </a:ext>
            </a:extLst>
          </p:cNvPr>
          <p:cNvPicPr>
            <a:picLocks noChangeAspect="1"/>
          </p:cNvPicPr>
          <p:nvPr/>
        </p:nvPicPr>
        <p:blipFill>
          <a:blip r:embed="rId14"/>
          <a:srcRect/>
          <a:stretch>
            <a:fillRect/>
          </a:stretch>
        </p:blipFill>
        <p:spPr>
          <a:xfrm>
            <a:off x="7320134" y="3645026"/>
            <a:ext cx="1368152" cy="1225396"/>
          </a:xfrm>
          <a:prstGeom prst="rect">
            <a:avLst/>
          </a:prstGeom>
          <a:noFill/>
          <a:ln>
            <a:noFill/>
          </a:ln>
        </p:spPr>
      </p:pic>
      <p:sp>
        <p:nvSpPr>
          <p:cNvPr id="18" name="TextBox 4">
            <a:extLst>
              <a:ext uri="{FF2B5EF4-FFF2-40B4-BE49-F238E27FC236}">
                <a16:creationId xmlns:a16="http://schemas.microsoft.com/office/drawing/2014/main" id="{BED5332B-C5BB-498F-B0FE-885B8C6B5179}"/>
              </a:ext>
            </a:extLst>
          </p:cNvPr>
          <p:cNvSpPr txBox="1"/>
          <p:nvPr/>
        </p:nvSpPr>
        <p:spPr>
          <a:xfrm>
            <a:off x="3530587" y="381003"/>
            <a:ext cx="3804635" cy="1200332"/>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400" b="1">
                <a:solidFill>
                  <a:srgbClr val="FFFF00"/>
                </a:solidFill>
                <a:latin typeface="Calibri"/>
              </a:rPr>
              <a:t>IN  THE MAGNIFICENCE</a:t>
            </a:r>
          </a:p>
          <a:p>
            <a:pPr>
              <a:defRPr sz="1800" b="0" i="0" u="none" strike="noStrike" kern="0" cap="none" spc="0" baseline="0">
                <a:solidFill>
                  <a:srgbClr val="000000"/>
                </a:solidFill>
                <a:uFillTx/>
              </a:defRPr>
            </a:pPr>
            <a:r>
              <a:rPr lang="en-GB" sz="2400" b="1">
                <a:solidFill>
                  <a:srgbClr val="FFFF00"/>
                </a:solidFill>
                <a:latin typeface="Calibri"/>
              </a:rPr>
              <a:t> </a:t>
            </a:r>
          </a:p>
          <a:p>
            <a:pPr>
              <a:defRPr sz="1800" b="0" i="0" u="none" strike="noStrike" kern="0" cap="none" spc="0" baseline="0">
                <a:solidFill>
                  <a:srgbClr val="000000"/>
                </a:solidFill>
                <a:uFillTx/>
              </a:defRPr>
            </a:pPr>
            <a:r>
              <a:rPr lang="en-GB" sz="2400" b="1">
                <a:solidFill>
                  <a:srgbClr val="FFFF00"/>
                </a:solidFill>
                <a:latin typeface="Calibri"/>
              </a:rPr>
              <a:t>OF GOD’S CREATIVE ENERGY</a:t>
            </a:r>
          </a:p>
        </p:txBody>
      </p:sp>
    </p:spTree>
    <p:extLst>
      <p:ext uri="{BB962C8B-B14F-4D97-AF65-F5344CB8AC3E}">
        <p14:creationId xmlns:p14="http://schemas.microsoft.com/office/powerpoint/2010/main" val="1362486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54AB8-3B5D-45E6-99C9-9C52EA38CD0E}"/>
              </a:ext>
            </a:extLst>
          </p:cNvPr>
          <p:cNvSpPr/>
          <p:nvPr/>
        </p:nvSpPr>
        <p:spPr>
          <a:xfrm>
            <a:off x="2257249" y="3786996"/>
            <a:ext cx="7953551" cy="2812694"/>
          </a:xfrm>
          <a:prstGeom prst="rect">
            <a:avLst/>
          </a:prstGeom>
          <a:noFill/>
          <a:ln cap="flat">
            <a:noFill/>
            <a:prstDash val="solid"/>
          </a:ln>
        </p:spPr>
        <p:txBody>
          <a:bodyPr vert="horz" wrap="square" lIns="91440" tIns="45720" rIns="91440" bIns="45720" anchor="t" anchorCtr="0" compatLnSpc="1">
            <a:spAutoFit/>
          </a:bodyPr>
          <a:lstStyle/>
          <a:p>
            <a:pPr>
              <a:lnSpc>
                <a:spcPct val="115000"/>
              </a:lnSpc>
              <a:spcAft>
                <a:spcPts val="1000"/>
              </a:spcAft>
              <a:defRPr sz="1800" b="0" i="0" u="none" strike="noStrike" kern="0" cap="none" spc="0" baseline="0">
                <a:solidFill>
                  <a:srgbClr val="000000"/>
                </a:solidFill>
                <a:uFillTx/>
              </a:defRPr>
            </a:pPr>
            <a:r>
              <a:rPr lang="en-IE" sz="2400" i="1">
                <a:solidFill>
                  <a:srgbClr val="000000"/>
                </a:solidFill>
                <a:latin typeface="Calibri" pitchFamily="34"/>
                <a:ea typeface="Calibri" pitchFamily="34"/>
                <a:cs typeface="Times New Roman" pitchFamily="18"/>
              </a:rPr>
              <a:t>Woven into our lives is the very fire from the stars and the genes from the sea creatures, and everyone, literally everyone, is kin in the radiant tapestry of being. This relationship is not external or extrinsic to our identity but wells up as the defining truth from our deepest being</a:t>
            </a:r>
            <a:r>
              <a:rPr lang="en-IE" sz="2600">
                <a:solidFill>
                  <a:srgbClr val="000000"/>
                </a:solidFill>
                <a:latin typeface="Calibri" pitchFamily="34"/>
                <a:ea typeface="Calibri" pitchFamily="34"/>
                <a:cs typeface="Times New Roman" pitchFamily="18"/>
              </a:rPr>
              <a:t>.      </a:t>
            </a:r>
          </a:p>
          <a:p>
            <a:pPr>
              <a:lnSpc>
                <a:spcPct val="115000"/>
              </a:lnSpc>
              <a:spcAft>
                <a:spcPts val="1000"/>
              </a:spcAft>
              <a:defRPr sz="1800" b="0" i="0" u="none" strike="noStrike" kern="0" cap="none" spc="0" baseline="0">
                <a:solidFill>
                  <a:srgbClr val="000000"/>
                </a:solidFill>
                <a:uFillTx/>
              </a:defRPr>
            </a:pPr>
            <a:r>
              <a:rPr lang="en-IE" sz="2600">
                <a:solidFill>
                  <a:srgbClr val="000000"/>
                </a:solidFill>
                <a:latin typeface="Calibri" pitchFamily="34"/>
                <a:ea typeface="Calibri" pitchFamily="34"/>
                <a:cs typeface="Times New Roman" pitchFamily="18"/>
              </a:rPr>
              <a:t>(</a:t>
            </a:r>
            <a:r>
              <a:rPr lang="en-IE" sz="2000">
                <a:solidFill>
                  <a:srgbClr val="000000"/>
                </a:solidFill>
                <a:latin typeface="Calibri" pitchFamily="34"/>
                <a:ea typeface="Calibri" pitchFamily="34"/>
                <a:cs typeface="Times New Roman" pitchFamily="18"/>
              </a:rPr>
              <a:t>Elisabeth Johnson</a:t>
            </a:r>
            <a:r>
              <a:rPr lang="en-IE" sz="2400">
                <a:solidFill>
                  <a:srgbClr val="000000"/>
                </a:solidFill>
                <a:latin typeface="Calibri" pitchFamily="34"/>
                <a:ea typeface="Calibri" pitchFamily="34"/>
                <a:cs typeface="Times New Roman" pitchFamily="18"/>
              </a:rPr>
              <a:t>)</a:t>
            </a:r>
            <a:endParaRPr lang="en-GB" sz="2400">
              <a:solidFill>
                <a:srgbClr val="000000"/>
              </a:solidFill>
              <a:latin typeface="Calibri" pitchFamily="34"/>
              <a:ea typeface="Calibri" pitchFamily="34"/>
              <a:cs typeface="Times New Roman" pitchFamily="18"/>
            </a:endParaRPr>
          </a:p>
        </p:txBody>
      </p:sp>
      <p:pic>
        <p:nvPicPr>
          <p:cNvPr id="3" name="Picture 2">
            <a:extLst>
              <a:ext uri="{FF2B5EF4-FFF2-40B4-BE49-F238E27FC236}">
                <a16:creationId xmlns:a16="http://schemas.microsoft.com/office/drawing/2014/main" id="{211DDD46-D8C9-42FC-A91F-5953EEE41AF9}"/>
              </a:ext>
            </a:extLst>
          </p:cNvPr>
          <p:cNvPicPr>
            <a:picLocks noChangeAspect="1"/>
          </p:cNvPicPr>
          <p:nvPr/>
        </p:nvPicPr>
        <p:blipFill>
          <a:blip r:embed="rId2"/>
          <a:stretch>
            <a:fillRect/>
          </a:stretch>
        </p:blipFill>
        <p:spPr>
          <a:xfrm>
            <a:off x="1905003" y="304796"/>
            <a:ext cx="4696724" cy="3200400"/>
          </a:xfrm>
          <a:prstGeom prst="rect">
            <a:avLst/>
          </a:prstGeom>
          <a:noFill/>
          <a:ln cap="flat">
            <a:noFill/>
          </a:ln>
        </p:spPr>
      </p:pic>
      <p:sp>
        <p:nvSpPr>
          <p:cNvPr id="4" name="TextBox 3">
            <a:extLst>
              <a:ext uri="{FF2B5EF4-FFF2-40B4-BE49-F238E27FC236}">
                <a16:creationId xmlns:a16="http://schemas.microsoft.com/office/drawing/2014/main" id="{AD8DAA6C-83AD-4E76-BF13-8EAA7A95469C}"/>
              </a:ext>
            </a:extLst>
          </p:cNvPr>
          <p:cNvSpPr txBox="1"/>
          <p:nvPr/>
        </p:nvSpPr>
        <p:spPr>
          <a:xfrm>
            <a:off x="6857996" y="685800"/>
            <a:ext cx="3657600" cy="2616098"/>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solidFill>
                  <a:srgbClr val="000000"/>
                </a:solidFill>
                <a:latin typeface="Calibri"/>
              </a:rPr>
              <a:t>“The conversion we seek….</a:t>
            </a:r>
          </a:p>
          <a:p>
            <a:pPr>
              <a:defRPr sz="1800" b="0" i="0" u="none" strike="noStrike" kern="0" cap="none" spc="0" baseline="0">
                <a:solidFill>
                  <a:srgbClr val="000000"/>
                </a:solidFill>
                <a:uFillTx/>
              </a:defRPr>
            </a:pPr>
            <a:r>
              <a:rPr lang="en-GB" sz="2400" dirty="0">
                <a:solidFill>
                  <a:srgbClr val="000000"/>
                </a:solidFill>
                <a:latin typeface="Calibri"/>
              </a:rPr>
              <a:t>entails a loving awareness that we are not separate from the rest of creatures, but joined in a splendid universal communion.”</a:t>
            </a:r>
          </a:p>
          <a:p>
            <a:pPr>
              <a:defRPr sz="1800" b="0" i="0" u="none" strike="noStrike" kern="0" cap="none" spc="0" baseline="0">
                <a:solidFill>
                  <a:srgbClr val="000000"/>
                </a:solidFill>
                <a:uFillTx/>
              </a:defRPr>
            </a:pPr>
            <a:r>
              <a:rPr lang="en-GB" sz="2000" dirty="0">
                <a:solidFill>
                  <a:srgbClr val="000000"/>
                </a:solidFill>
                <a:latin typeface="Calibri"/>
              </a:rPr>
              <a:t>LS 220.</a:t>
            </a:r>
          </a:p>
        </p:txBody>
      </p:sp>
    </p:spTree>
    <p:extLst>
      <p:ext uri="{BB962C8B-B14F-4D97-AF65-F5344CB8AC3E}">
        <p14:creationId xmlns:p14="http://schemas.microsoft.com/office/powerpoint/2010/main" val="2547836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rs819.pbsrc.com/albums/zz111/Suzanne327_photos/footprints3.gif~c200">
            <a:extLst>
              <a:ext uri="{FF2B5EF4-FFF2-40B4-BE49-F238E27FC236}">
                <a16:creationId xmlns:a16="http://schemas.microsoft.com/office/drawing/2014/main" id="{33EA1C1C-CF4B-478A-AF7B-A8068289C2DD}"/>
              </a:ext>
            </a:extLst>
          </p:cNvPr>
          <p:cNvPicPr>
            <a:picLocks noChangeAspect="1"/>
          </p:cNvPicPr>
          <p:nvPr/>
        </p:nvPicPr>
        <p:blipFill>
          <a:blip r:embed="rId2"/>
          <a:srcRect/>
          <a:stretch>
            <a:fillRect/>
          </a:stretch>
        </p:blipFill>
        <p:spPr>
          <a:xfrm>
            <a:off x="0" y="0"/>
            <a:ext cx="12192000" cy="6858000"/>
          </a:xfrm>
          <a:prstGeom prst="rect">
            <a:avLst/>
          </a:prstGeom>
          <a:noFill/>
          <a:ln cap="flat">
            <a:noFill/>
          </a:ln>
        </p:spPr>
      </p:pic>
      <p:sp>
        <p:nvSpPr>
          <p:cNvPr id="3" name="TextBox 2">
            <a:extLst>
              <a:ext uri="{FF2B5EF4-FFF2-40B4-BE49-F238E27FC236}">
                <a16:creationId xmlns:a16="http://schemas.microsoft.com/office/drawing/2014/main" id="{9782CC5A-5415-45F1-85FC-0DD9FDAB43E1}"/>
              </a:ext>
            </a:extLst>
          </p:cNvPr>
          <p:cNvSpPr txBox="1"/>
          <p:nvPr/>
        </p:nvSpPr>
        <p:spPr>
          <a:xfrm>
            <a:off x="1524000" y="5257800"/>
            <a:ext cx="9144000" cy="160020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IE" sz="4000" b="1">
                <a:solidFill>
                  <a:srgbClr val="FFFFFF"/>
                </a:solidFill>
                <a:latin typeface="Calibri" pitchFamily="34"/>
              </a:rPr>
              <a:t>I hear a voice calling </a:t>
            </a:r>
          </a:p>
          <a:p>
            <a:pPr>
              <a:defRPr sz="1800" b="0" i="0" u="none" strike="noStrike" kern="0" cap="none" spc="0" baseline="0">
                <a:solidFill>
                  <a:srgbClr val="000000"/>
                </a:solidFill>
                <a:uFillTx/>
              </a:defRPr>
            </a:pPr>
            <a:r>
              <a:rPr lang="en-IE" sz="4000" b="1">
                <a:solidFill>
                  <a:srgbClr val="FFFFFF"/>
                </a:solidFill>
                <a:latin typeface="Calibri" pitchFamily="34"/>
              </a:rPr>
              <a:t>Come deeper now.   Come deeper now.</a:t>
            </a:r>
          </a:p>
          <a:p>
            <a:pPr>
              <a:defRPr sz="1800" b="0" i="0" u="none" strike="noStrike" kern="0" cap="none" spc="0" baseline="0">
                <a:solidFill>
                  <a:srgbClr val="000000"/>
                </a:solidFill>
                <a:uFillTx/>
              </a:defRPr>
            </a:pPr>
            <a:endParaRPr lang="en-IE">
              <a:solidFill>
                <a:srgbClr val="000000"/>
              </a:solidFill>
              <a:latin typeface="Calibri" pitchFamily="34"/>
            </a:endParaRPr>
          </a:p>
        </p:txBody>
      </p:sp>
    </p:spTree>
    <p:extLst>
      <p:ext uri="{BB962C8B-B14F-4D97-AF65-F5344CB8AC3E}">
        <p14:creationId xmlns:p14="http://schemas.microsoft.com/office/powerpoint/2010/main" val="381357127"/>
      </p:ext>
    </p:extLst>
  </p:cSld>
  <p:clrMapOvr>
    <a:masterClrMapping/>
  </p:clrMapOvr>
  <mc:AlternateContent xmlns:mc="http://schemas.openxmlformats.org/markup-compatibility/2006" xmlns:p14="http://schemas.microsoft.com/office/powerpoint/2010/main">
    <mc:Choice Requires="p14">
      <p:transition spd="slow" p14:dur="2000" advTm="14966"/>
    </mc:Choice>
    <mc:Fallback xmlns="">
      <p:transition spd="slow" advTm="14966"/>
    </mc:Fallback>
  </mc:AlternateContent>
  <p:timing>
    <p:tnLst>
      <p:par>
        <p:cTn id="1" dur="indefinite" restart="never" nodeType="tmRoot">
          <p:childTnLst>
            <p:seq concurrent="1" nextAc="seek">
              <p:cTn id="2" dur="indefinite" nodeType="mainSeq">
                <p:childTnLst>
                  <p:par>
                    <p:cTn id="3" fill="hold" nodeType="clickEffect">
                      <p:stCondLst>
                        <p:cond evt="onBegin" delay="0">
                          <p:tn val="2"/>
                        </p:cond>
                      </p:stCondLst>
                      <p:childTnLst>
                        <p:par>
                          <p:cTn id="4" fill="hold" nodeType="withEffect">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DC1991-F0DF-4796-881F-8DD375E8E163}"/>
              </a:ext>
            </a:extLst>
          </p:cNvPr>
          <p:cNvSpPr txBox="1"/>
          <p:nvPr/>
        </p:nvSpPr>
        <p:spPr>
          <a:xfrm>
            <a:off x="2135185" y="476247"/>
            <a:ext cx="8096253" cy="2246769"/>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dirty="0">
                <a:solidFill>
                  <a:srgbClr val="000000"/>
                </a:solidFill>
                <a:latin typeface="Arial" pitchFamily="34"/>
              </a:rPr>
              <a:t>Current exploration into the complex and mysterious nature of our Universe reveals how little is actually visible/known to us.  Visible reality  - all </a:t>
            </a:r>
            <a:r>
              <a:rPr lang="en-GB" sz="2800" i="1" dirty="0">
                <a:solidFill>
                  <a:srgbClr val="000000"/>
                </a:solidFill>
                <a:latin typeface="Arial" pitchFamily="34"/>
              </a:rPr>
              <a:t>ordinary</a:t>
            </a:r>
            <a:r>
              <a:rPr lang="en-GB" sz="2800" dirty="0">
                <a:solidFill>
                  <a:srgbClr val="000000"/>
                </a:solidFill>
                <a:latin typeface="Arial" pitchFamily="34"/>
              </a:rPr>
              <a:t> matter -is merely 5% of the whole while 5% is dark matter and 90% dark energy.</a:t>
            </a:r>
          </a:p>
        </p:txBody>
      </p:sp>
      <p:pic>
        <p:nvPicPr>
          <p:cNvPr id="3" name="Picture 2" descr="C:\Users\cvct\Pictures\th9L0BWCHQ.jpg">
            <a:extLst>
              <a:ext uri="{FF2B5EF4-FFF2-40B4-BE49-F238E27FC236}">
                <a16:creationId xmlns:a16="http://schemas.microsoft.com/office/drawing/2014/main" id="{A2FBDC06-A2DC-4605-950E-23C3ADAC9056}"/>
              </a:ext>
            </a:extLst>
          </p:cNvPr>
          <p:cNvPicPr>
            <a:picLocks noChangeAspect="1"/>
          </p:cNvPicPr>
          <p:nvPr/>
        </p:nvPicPr>
        <p:blipFill>
          <a:blip r:embed="rId2"/>
          <a:srcRect/>
          <a:stretch>
            <a:fillRect/>
          </a:stretch>
        </p:blipFill>
        <p:spPr>
          <a:xfrm>
            <a:off x="6816720" y="3716342"/>
            <a:ext cx="2762246" cy="2084383"/>
          </a:xfrm>
          <a:prstGeom prst="rect">
            <a:avLst/>
          </a:prstGeom>
          <a:noFill/>
          <a:ln>
            <a:noFill/>
          </a:ln>
        </p:spPr>
      </p:pic>
      <p:pic>
        <p:nvPicPr>
          <p:cNvPr id="4" name="Picture 3" descr="C:\Users\cvct\Pictures\imagesX4F0LM6Q.jpg">
            <a:extLst>
              <a:ext uri="{FF2B5EF4-FFF2-40B4-BE49-F238E27FC236}">
                <a16:creationId xmlns:a16="http://schemas.microsoft.com/office/drawing/2014/main" id="{B06761BE-AB74-4ABE-A766-37E41F5F1922}"/>
              </a:ext>
            </a:extLst>
          </p:cNvPr>
          <p:cNvPicPr>
            <a:picLocks noChangeAspect="1"/>
          </p:cNvPicPr>
          <p:nvPr/>
        </p:nvPicPr>
        <p:blipFill>
          <a:blip r:embed="rId3"/>
          <a:srcRect/>
          <a:stretch>
            <a:fillRect/>
          </a:stretch>
        </p:blipFill>
        <p:spPr>
          <a:xfrm>
            <a:off x="2279652" y="4149721"/>
            <a:ext cx="2438403" cy="1876421"/>
          </a:xfrm>
          <a:prstGeom prst="rect">
            <a:avLst/>
          </a:prstGeom>
          <a:noFill/>
          <a:ln>
            <a:noFill/>
          </a:ln>
        </p:spPr>
      </p:pic>
      <p:pic>
        <p:nvPicPr>
          <p:cNvPr id="5" name="Picture 2" descr="C:\Users\cvct\Pictures\imagesUGYB4HZV.jpg">
            <a:extLst>
              <a:ext uri="{FF2B5EF4-FFF2-40B4-BE49-F238E27FC236}">
                <a16:creationId xmlns:a16="http://schemas.microsoft.com/office/drawing/2014/main" id="{76310A2C-7968-4FA5-B105-02C996864525}"/>
              </a:ext>
            </a:extLst>
          </p:cNvPr>
          <p:cNvPicPr>
            <a:picLocks noChangeAspect="1"/>
          </p:cNvPicPr>
          <p:nvPr/>
        </p:nvPicPr>
        <p:blipFill>
          <a:blip r:embed="rId4"/>
          <a:srcRect/>
          <a:stretch>
            <a:fillRect/>
          </a:stretch>
        </p:blipFill>
        <p:spPr>
          <a:xfrm>
            <a:off x="2251076" y="4164013"/>
            <a:ext cx="2466978" cy="1847846"/>
          </a:xfrm>
          <a:prstGeom prst="rect">
            <a:avLst/>
          </a:prstGeom>
          <a:noFill/>
          <a:ln>
            <a:noFill/>
          </a:ln>
        </p:spPr>
      </p:pic>
    </p:spTree>
    <p:extLst>
      <p:ext uri="{BB962C8B-B14F-4D97-AF65-F5344CB8AC3E}">
        <p14:creationId xmlns:p14="http://schemas.microsoft.com/office/powerpoint/2010/main" val="930178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94D6D4B-1C3D-4104-8A35-1987A91A56E1}"/>
              </a:ext>
            </a:extLst>
          </p:cNvPr>
          <p:cNvSpPr txBox="1"/>
          <p:nvPr/>
        </p:nvSpPr>
        <p:spPr>
          <a:xfrm>
            <a:off x="654627" y="467591"/>
            <a:ext cx="5862061" cy="4955203"/>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dirty="0">
                <a:solidFill>
                  <a:srgbClr val="000000"/>
                </a:solidFill>
                <a:latin typeface="Calibri" pitchFamily="34"/>
              </a:rPr>
              <a:t>We, all beings, are a </a:t>
            </a:r>
          </a:p>
          <a:p>
            <a:pPr>
              <a:defRPr sz="1800" b="0" i="0" u="none" strike="noStrike" kern="0" cap="none" spc="0" baseline="0">
                <a:solidFill>
                  <a:srgbClr val="000000"/>
                </a:solidFill>
                <a:uFillTx/>
              </a:defRPr>
            </a:pPr>
            <a:r>
              <a:rPr lang="en-GB" sz="2800" dirty="0">
                <a:solidFill>
                  <a:srgbClr val="000000"/>
                </a:solidFill>
                <a:latin typeface="Calibri" pitchFamily="34"/>
              </a:rPr>
              <a:t>microcosm of this reality…..</a:t>
            </a:r>
          </a:p>
          <a:p>
            <a:pPr>
              <a:defRPr sz="1800" b="0" i="0" u="none" strike="noStrike" kern="0" cap="none" spc="0" baseline="0">
                <a:solidFill>
                  <a:srgbClr val="000000"/>
                </a:solidFill>
                <a:uFillTx/>
              </a:defRPr>
            </a:pPr>
            <a:endParaRPr lang="en-GB" sz="2800" dirty="0">
              <a:solidFill>
                <a:srgbClr val="000000"/>
              </a:solidFill>
              <a:latin typeface="Calibri" pitchFamily="34"/>
            </a:endParaRPr>
          </a:p>
          <a:p>
            <a:pPr>
              <a:defRPr sz="1800" b="0" i="0" u="none" strike="noStrike" kern="0" cap="none" spc="0" baseline="0">
                <a:solidFill>
                  <a:srgbClr val="000000"/>
                </a:solidFill>
                <a:uFillTx/>
              </a:defRPr>
            </a:pPr>
            <a:r>
              <a:rPr lang="en-GB" sz="2800" dirty="0">
                <a:solidFill>
                  <a:srgbClr val="000000"/>
                </a:solidFill>
                <a:latin typeface="Calibri" pitchFamily="34"/>
              </a:rPr>
              <a:t>Each of us is an </a:t>
            </a:r>
          </a:p>
          <a:p>
            <a:pPr>
              <a:defRPr sz="1800" b="0" i="0" u="none" strike="noStrike" kern="0" cap="none" spc="0" baseline="0">
                <a:solidFill>
                  <a:srgbClr val="000000"/>
                </a:solidFill>
                <a:uFillTx/>
              </a:defRPr>
            </a:pPr>
            <a:r>
              <a:rPr lang="en-GB" sz="2800" dirty="0">
                <a:solidFill>
                  <a:srgbClr val="000000"/>
                </a:solidFill>
                <a:latin typeface="Calibri" pitchFamily="34"/>
              </a:rPr>
              <a:t>inexhaustible mystery</a:t>
            </a:r>
          </a:p>
          <a:p>
            <a:pPr>
              <a:defRPr sz="1800" b="0" i="0" u="none" strike="noStrike" kern="0" cap="none" spc="0" baseline="0">
                <a:solidFill>
                  <a:srgbClr val="000000"/>
                </a:solidFill>
                <a:uFillTx/>
              </a:defRPr>
            </a:pPr>
            <a:r>
              <a:rPr lang="en-GB" sz="2800" dirty="0">
                <a:solidFill>
                  <a:srgbClr val="000000"/>
                </a:solidFill>
                <a:latin typeface="Calibri" pitchFamily="34"/>
              </a:rPr>
              <a:t>               with</a:t>
            </a:r>
          </a:p>
          <a:p>
            <a:pPr>
              <a:defRPr sz="1800" b="0" i="0" u="none" strike="noStrike" kern="0" cap="none" spc="0" baseline="0">
                <a:solidFill>
                  <a:srgbClr val="000000"/>
                </a:solidFill>
                <a:uFillTx/>
              </a:defRPr>
            </a:pPr>
            <a:r>
              <a:rPr lang="en-GB" sz="2800" dirty="0">
                <a:solidFill>
                  <a:srgbClr val="000000"/>
                </a:solidFill>
                <a:latin typeface="Calibri" pitchFamily="34"/>
              </a:rPr>
              <a:t>inexhaustible richness</a:t>
            </a:r>
          </a:p>
          <a:p>
            <a:pPr>
              <a:defRPr sz="1800" b="0" i="0" u="none" strike="noStrike" kern="0" cap="none" spc="0" baseline="0">
                <a:solidFill>
                  <a:srgbClr val="000000"/>
                </a:solidFill>
                <a:uFillTx/>
              </a:defRPr>
            </a:pPr>
            <a:r>
              <a:rPr lang="en-GB" sz="2800" dirty="0">
                <a:solidFill>
                  <a:srgbClr val="000000"/>
                </a:solidFill>
                <a:latin typeface="Calibri" pitchFamily="34"/>
              </a:rPr>
              <a:t>             within:</a:t>
            </a:r>
          </a:p>
          <a:p>
            <a:pPr>
              <a:defRPr sz="1800" b="0" i="0" u="none" strike="noStrike" kern="0" cap="none" spc="0" baseline="0">
                <a:solidFill>
                  <a:srgbClr val="000000"/>
                </a:solidFill>
                <a:uFillTx/>
              </a:defRPr>
            </a:pPr>
            <a:r>
              <a:rPr lang="en-GB" sz="2800" dirty="0">
                <a:solidFill>
                  <a:srgbClr val="000000"/>
                </a:solidFill>
                <a:latin typeface="Calibri" pitchFamily="34"/>
              </a:rPr>
              <a:t>we will never know it</a:t>
            </a:r>
          </a:p>
          <a:p>
            <a:pPr>
              <a:defRPr sz="1800" b="0" i="0" u="none" strike="noStrike" kern="0" cap="none" spc="0" baseline="0">
                <a:solidFill>
                  <a:srgbClr val="000000"/>
                </a:solidFill>
                <a:uFillTx/>
              </a:defRPr>
            </a:pPr>
            <a:r>
              <a:rPr lang="en-GB" sz="2800" dirty="0">
                <a:solidFill>
                  <a:srgbClr val="000000"/>
                </a:solidFill>
                <a:latin typeface="Calibri" pitchFamily="34"/>
              </a:rPr>
              <a:t>         totally.</a:t>
            </a:r>
          </a:p>
          <a:p>
            <a:pPr>
              <a:defRPr sz="1800" b="0" i="0" u="none" strike="noStrike" kern="0" cap="none" spc="0" baseline="0">
                <a:solidFill>
                  <a:srgbClr val="000000"/>
                </a:solidFill>
                <a:uFillTx/>
              </a:defRPr>
            </a:pPr>
            <a:endParaRPr lang="en-GB" dirty="0">
              <a:solidFill>
                <a:srgbClr val="000000"/>
              </a:solidFill>
              <a:latin typeface="Calibri" pitchFamily="34"/>
            </a:endParaRPr>
          </a:p>
          <a:p>
            <a:pPr>
              <a:defRPr sz="1800" b="0" i="0" u="none" strike="noStrike" kern="0" cap="none" spc="0" baseline="0">
                <a:solidFill>
                  <a:srgbClr val="000000"/>
                </a:solidFill>
                <a:uFillTx/>
              </a:defRPr>
            </a:pPr>
            <a:r>
              <a:rPr lang="en-GB" b="1" i="1" dirty="0">
                <a:solidFill>
                  <a:srgbClr val="000000"/>
                </a:solidFill>
                <a:latin typeface="Calibri" pitchFamily="34"/>
              </a:rPr>
              <a:t>A.H. </a:t>
            </a:r>
            <a:r>
              <a:rPr lang="en-GB" b="1" i="1" dirty="0" err="1">
                <a:solidFill>
                  <a:srgbClr val="000000"/>
                </a:solidFill>
                <a:latin typeface="Calibri" pitchFamily="34"/>
              </a:rPr>
              <a:t>Almaas</a:t>
            </a:r>
            <a:endParaRPr lang="en-GB" b="1" i="1" dirty="0">
              <a:solidFill>
                <a:srgbClr val="000000"/>
              </a:solidFill>
              <a:latin typeface="Calibri" pitchFamily="34"/>
            </a:endParaRPr>
          </a:p>
        </p:txBody>
      </p:sp>
      <p:pic>
        <p:nvPicPr>
          <p:cNvPr id="5" name="Picture 4">
            <a:extLst>
              <a:ext uri="{FF2B5EF4-FFF2-40B4-BE49-F238E27FC236}">
                <a16:creationId xmlns:a16="http://schemas.microsoft.com/office/drawing/2014/main" id="{1B1ED1D3-A2E7-434E-8144-FFA4215F9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791" y="581891"/>
            <a:ext cx="5663045" cy="4831773"/>
          </a:xfrm>
          <a:prstGeom prst="rect">
            <a:avLst/>
          </a:prstGeom>
        </p:spPr>
      </p:pic>
      <p:sp>
        <p:nvSpPr>
          <p:cNvPr id="2" name="TextBox 1">
            <a:extLst>
              <a:ext uri="{FF2B5EF4-FFF2-40B4-BE49-F238E27FC236}">
                <a16:creationId xmlns:a16="http://schemas.microsoft.com/office/drawing/2014/main" id="{282B5C7D-4B7F-4B2A-A44C-F9481CDD4A53}"/>
              </a:ext>
            </a:extLst>
          </p:cNvPr>
          <p:cNvSpPr txBox="1"/>
          <p:nvPr/>
        </p:nvSpPr>
        <p:spPr>
          <a:xfrm>
            <a:off x="654627" y="6045276"/>
            <a:ext cx="10603159" cy="461665"/>
          </a:xfrm>
          <a:prstGeom prst="rect">
            <a:avLst/>
          </a:prstGeom>
          <a:noFill/>
        </p:spPr>
        <p:txBody>
          <a:bodyPr wrap="none" rtlCol="0">
            <a:spAutoFit/>
          </a:bodyPr>
          <a:lstStyle/>
          <a:p>
            <a:r>
              <a:rPr lang="en-GB" sz="2400" i="1" dirty="0"/>
              <a:t>There is a lonely edge to our lives which can only be filled by God.     </a:t>
            </a:r>
            <a:r>
              <a:rPr lang="en-GB" sz="2000" i="1" dirty="0"/>
              <a:t>Meister Eckhart</a:t>
            </a:r>
            <a:endParaRPr lang="en-IE" sz="2000" i="1" dirty="0"/>
          </a:p>
        </p:txBody>
      </p:sp>
    </p:spTree>
    <p:extLst>
      <p:ext uri="{BB962C8B-B14F-4D97-AF65-F5344CB8AC3E}">
        <p14:creationId xmlns:p14="http://schemas.microsoft.com/office/powerpoint/2010/main" val="3617715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E425-25BC-4DD0-8A01-33F7FBEA51FD}"/>
              </a:ext>
            </a:extLst>
          </p:cNvPr>
          <p:cNvSpPr txBox="1">
            <a:spLocks noGrp="1"/>
          </p:cNvSpPr>
          <p:nvPr>
            <p:ph type="title"/>
          </p:nvPr>
        </p:nvSpPr>
        <p:spPr>
          <a:xfrm>
            <a:off x="810491" y="-197427"/>
            <a:ext cx="10543309" cy="1888115"/>
          </a:xfrm>
        </p:spPr>
        <p:txBody>
          <a:bodyPr>
            <a:normAutofit fontScale="90000"/>
          </a:bodyPr>
          <a:lstStyle/>
          <a:p>
            <a:pPr lvl="0"/>
            <a:br>
              <a:rPr lang="en-GB" sz="2800" b="1" dirty="0"/>
            </a:br>
            <a:r>
              <a:rPr lang="en-GB" sz="2800" b="1" dirty="0"/>
              <a:t>WHO AM I? WHO ARE WE?</a:t>
            </a:r>
            <a:br>
              <a:rPr lang="en-GB" sz="2800" b="1" dirty="0"/>
            </a:br>
            <a:br>
              <a:rPr lang="en-GB" sz="2800" b="1" dirty="0"/>
            </a:br>
            <a:br>
              <a:rPr lang="en-GB" sz="2800" b="1" dirty="0"/>
            </a:br>
            <a:endParaRPr lang="en-GB" sz="2800" b="1" dirty="0"/>
          </a:p>
        </p:txBody>
      </p:sp>
      <p:sp>
        <p:nvSpPr>
          <p:cNvPr id="3" name="Content Placeholder 2">
            <a:extLst>
              <a:ext uri="{FF2B5EF4-FFF2-40B4-BE49-F238E27FC236}">
                <a16:creationId xmlns:a16="http://schemas.microsoft.com/office/drawing/2014/main" id="{E6A8C6C1-B60D-4556-ABD2-1C96D29B36A8}"/>
              </a:ext>
            </a:extLst>
          </p:cNvPr>
          <p:cNvSpPr txBox="1">
            <a:spLocks noGrp="1"/>
          </p:cNvSpPr>
          <p:nvPr>
            <p:ph idx="1"/>
          </p:nvPr>
        </p:nvSpPr>
        <p:spPr>
          <a:xfrm>
            <a:off x="1752599" y="945573"/>
            <a:ext cx="9417627" cy="5354751"/>
          </a:xfrm>
        </p:spPr>
        <p:txBody>
          <a:bodyPr/>
          <a:lstStyle/>
          <a:p>
            <a:pPr marL="0" indent="0">
              <a:buNone/>
            </a:pPr>
            <a:r>
              <a:rPr lang="en-GB" i="1" dirty="0"/>
              <a:t>                  </a:t>
            </a:r>
            <a:r>
              <a:rPr lang="en-GB" dirty="0"/>
              <a:t>       </a:t>
            </a:r>
          </a:p>
          <a:p>
            <a:pPr marL="0" indent="0">
              <a:buNone/>
            </a:pPr>
            <a:r>
              <a:rPr lang="en-GB" i="1" dirty="0"/>
              <a:t>‘We are God’s work of art</a:t>
            </a:r>
            <a:r>
              <a:rPr lang="en-GB" dirty="0"/>
              <a:t>’ </a:t>
            </a:r>
          </a:p>
          <a:p>
            <a:pPr marL="0" indent="0">
              <a:spcBef>
                <a:spcPts val="700"/>
              </a:spcBef>
              <a:buNone/>
            </a:pPr>
            <a:r>
              <a:rPr lang="en-GB" dirty="0"/>
              <a:t>                             </a:t>
            </a:r>
            <a:r>
              <a:rPr lang="en-GB" sz="2000" dirty="0"/>
              <a:t>(Eph. 2:10)</a:t>
            </a:r>
          </a:p>
          <a:p>
            <a:pPr marL="0" indent="0">
              <a:spcBef>
                <a:spcPts val="500"/>
              </a:spcBef>
              <a:buNone/>
            </a:pPr>
            <a:r>
              <a:rPr lang="en-GB" sz="2000" dirty="0"/>
              <a:t> </a:t>
            </a:r>
            <a:r>
              <a:rPr lang="en-GB" i="1" dirty="0"/>
              <a:t>Before I formed you in the womb, I knew you</a:t>
            </a:r>
            <a:r>
              <a:rPr lang="en-GB" dirty="0"/>
              <a:t>..</a:t>
            </a:r>
          </a:p>
          <a:p>
            <a:pPr marL="0" indent="0">
              <a:spcBef>
                <a:spcPts val="500"/>
              </a:spcBef>
              <a:buNone/>
            </a:pPr>
            <a:r>
              <a:rPr lang="en-GB" dirty="0"/>
              <a:t>(Jer.1:5)</a:t>
            </a:r>
          </a:p>
          <a:p>
            <a:pPr marL="0" indent="0">
              <a:spcBef>
                <a:spcPts val="500"/>
              </a:spcBef>
              <a:buNone/>
            </a:pPr>
            <a:endParaRPr lang="en-GB" dirty="0"/>
          </a:p>
          <a:p>
            <a:pPr marL="0" indent="0">
              <a:spcBef>
                <a:spcPts val="700"/>
              </a:spcBef>
              <a:buNone/>
            </a:pPr>
            <a:r>
              <a:rPr lang="en-GB" dirty="0"/>
              <a:t>‘</a:t>
            </a:r>
            <a:r>
              <a:rPr lang="en-GB" i="1" dirty="0"/>
              <a:t>I have called you by name, you are mine…</a:t>
            </a:r>
          </a:p>
          <a:p>
            <a:pPr marL="0" indent="0">
              <a:spcBef>
                <a:spcPts val="700"/>
              </a:spcBef>
              <a:buNone/>
            </a:pPr>
            <a:r>
              <a:rPr lang="en-GB" i="1" dirty="0"/>
              <a:t>….Because you are precious in my</a:t>
            </a:r>
          </a:p>
          <a:p>
            <a:pPr marL="0" indent="0">
              <a:spcBef>
                <a:spcPts val="700"/>
              </a:spcBef>
              <a:buNone/>
            </a:pPr>
            <a:r>
              <a:rPr lang="en-GB" i="1" dirty="0"/>
              <a:t>my eyes and honoured, and I love</a:t>
            </a:r>
          </a:p>
          <a:p>
            <a:pPr marL="0" indent="0">
              <a:spcBef>
                <a:spcPts val="700"/>
              </a:spcBef>
              <a:buNone/>
            </a:pPr>
            <a:r>
              <a:rPr lang="en-GB" i="1" dirty="0"/>
              <a:t>you.. (Is. 43)</a:t>
            </a:r>
            <a:endParaRPr lang="en-GB" sz="2000" dirty="0"/>
          </a:p>
        </p:txBody>
      </p:sp>
      <p:pic>
        <p:nvPicPr>
          <p:cNvPr id="4" name="Picture 2" descr="C:\Users\cvct\Pictures\thUBYUPKS9.jpg">
            <a:extLst>
              <a:ext uri="{FF2B5EF4-FFF2-40B4-BE49-F238E27FC236}">
                <a16:creationId xmlns:a16="http://schemas.microsoft.com/office/drawing/2014/main" id="{3F2F8C8B-2E0B-41BD-95F9-D87E3C26DA71}"/>
              </a:ext>
            </a:extLst>
          </p:cNvPr>
          <p:cNvPicPr>
            <a:picLocks noChangeAspect="1"/>
          </p:cNvPicPr>
          <p:nvPr/>
        </p:nvPicPr>
        <p:blipFill>
          <a:blip r:embed="rId2"/>
          <a:srcRect/>
          <a:stretch>
            <a:fillRect/>
          </a:stretch>
        </p:blipFill>
        <p:spPr>
          <a:xfrm>
            <a:off x="8385465" y="2590769"/>
            <a:ext cx="2438403" cy="3657600"/>
          </a:xfrm>
          <a:prstGeom prst="rect">
            <a:avLst/>
          </a:prstGeom>
          <a:noFill/>
          <a:ln>
            <a:noFill/>
          </a:ln>
        </p:spPr>
      </p:pic>
      <p:pic>
        <p:nvPicPr>
          <p:cNvPr id="5" name="Picture 2" descr="C:\Users\cvct\Pictures\imagesBGVOL76W.jpg">
            <a:extLst>
              <a:ext uri="{FF2B5EF4-FFF2-40B4-BE49-F238E27FC236}">
                <a16:creationId xmlns:a16="http://schemas.microsoft.com/office/drawing/2014/main" id="{5F23D903-5740-46C3-BF12-0E3716B8C533}"/>
              </a:ext>
            </a:extLst>
          </p:cNvPr>
          <p:cNvPicPr>
            <a:picLocks noChangeAspect="1"/>
          </p:cNvPicPr>
          <p:nvPr/>
        </p:nvPicPr>
        <p:blipFill>
          <a:blip r:embed="rId3"/>
          <a:srcRect/>
          <a:stretch>
            <a:fillRect/>
          </a:stretch>
        </p:blipFill>
        <p:spPr>
          <a:xfrm>
            <a:off x="175461" y="1150127"/>
            <a:ext cx="1393564" cy="1981203"/>
          </a:xfrm>
          <a:prstGeom prst="rect">
            <a:avLst/>
          </a:prstGeom>
          <a:noFill/>
          <a:ln>
            <a:noFill/>
          </a:ln>
        </p:spPr>
      </p:pic>
      <p:pic>
        <p:nvPicPr>
          <p:cNvPr id="7" name="Picture 6">
            <a:extLst>
              <a:ext uri="{FF2B5EF4-FFF2-40B4-BE49-F238E27FC236}">
                <a16:creationId xmlns:a16="http://schemas.microsoft.com/office/drawing/2014/main" id="{87123024-5FC5-4442-A0B0-FDB34E07F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512" y="264302"/>
            <a:ext cx="4029075" cy="1771650"/>
          </a:xfrm>
          <a:prstGeom prst="rect">
            <a:avLst/>
          </a:prstGeom>
        </p:spPr>
      </p:pic>
    </p:spTree>
    <p:extLst>
      <p:ext uri="{BB962C8B-B14F-4D97-AF65-F5344CB8AC3E}">
        <p14:creationId xmlns:p14="http://schemas.microsoft.com/office/powerpoint/2010/main" val="2210225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B81E25F-63D8-4424-BA6D-F72D3C8B9AB9}"/>
              </a:ext>
            </a:extLst>
          </p:cNvPr>
          <p:cNvSpPr txBox="1"/>
          <p:nvPr/>
        </p:nvSpPr>
        <p:spPr>
          <a:xfrm>
            <a:off x="519545" y="488373"/>
            <a:ext cx="7585364" cy="4585871"/>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solidFill>
                  <a:srgbClr val="000000"/>
                </a:solidFill>
                <a:latin typeface="Calibri"/>
              </a:rPr>
              <a:t>We are part of God’s</a:t>
            </a:r>
          </a:p>
          <a:p>
            <a:pPr>
              <a:defRPr sz="1800" b="0" i="0" u="none" strike="noStrike" kern="0" cap="none" spc="0" baseline="0">
                <a:solidFill>
                  <a:srgbClr val="000000"/>
                </a:solidFill>
                <a:uFillTx/>
              </a:defRPr>
            </a:pPr>
            <a:r>
              <a:rPr lang="en-GB" sz="2400" dirty="0">
                <a:solidFill>
                  <a:srgbClr val="000000"/>
                </a:solidFill>
                <a:latin typeface="Calibri"/>
              </a:rPr>
              <a:t>continuing new creation, </a:t>
            </a:r>
          </a:p>
          <a:p>
            <a:pPr>
              <a:defRPr sz="1800" b="0" i="0" u="none" strike="noStrike" kern="0" cap="none" spc="0" baseline="0">
                <a:solidFill>
                  <a:srgbClr val="000000"/>
                </a:solidFill>
                <a:uFillTx/>
              </a:defRPr>
            </a:pPr>
            <a:r>
              <a:rPr lang="en-GB" sz="2400" dirty="0">
                <a:solidFill>
                  <a:srgbClr val="000000"/>
                </a:solidFill>
                <a:latin typeface="Calibri"/>
              </a:rPr>
              <a:t>one substance with the </a:t>
            </a:r>
          </a:p>
          <a:p>
            <a:pPr>
              <a:defRPr sz="1800" b="0" i="0" u="none" strike="noStrike" kern="0" cap="none" spc="0" baseline="0">
                <a:solidFill>
                  <a:srgbClr val="000000"/>
                </a:solidFill>
                <a:uFillTx/>
              </a:defRPr>
            </a:pPr>
            <a:r>
              <a:rPr lang="en-GB" sz="2400" dirty="0">
                <a:solidFill>
                  <a:srgbClr val="000000"/>
                </a:solidFill>
                <a:latin typeface="Calibri"/>
              </a:rPr>
              <a:t>rest of creation…….</a:t>
            </a:r>
          </a:p>
          <a:p>
            <a:pPr>
              <a:defRPr sz="1800" b="0" i="0" u="none" strike="noStrike" kern="0" cap="none" spc="0" baseline="0">
                <a:solidFill>
                  <a:srgbClr val="000000"/>
                </a:solidFill>
                <a:uFillTx/>
              </a:defRPr>
            </a:pPr>
            <a:r>
              <a:rPr lang="en-GB" sz="2400" dirty="0">
                <a:solidFill>
                  <a:srgbClr val="000000"/>
                </a:solidFill>
                <a:latin typeface="Calibri"/>
              </a:rPr>
              <a:t>All of life, our life and every</a:t>
            </a:r>
          </a:p>
          <a:p>
            <a:pPr>
              <a:defRPr sz="1800" b="0" i="0" u="none" strike="noStrike" kern="0" cap="none" spc="0" baseline="0">
                <a:solidFill>
                  <a:srgbClr val="000000"/>
                </a:solidFill>
                <a:uFillTx/>
              </a:defRPr>
            </a:pPr>
            <a:r>
              <a:rPr lang="en-GB" sz="2400" dirty="0">
                <a:solidFill>
                  <a:srgbClr val="000000"/>
                </a:solidFill>
                <a:latin typeface="Calibri"/>
              </a:rPr>
              <a:t>life, is a gift.</a:t>
            </a:r>
          </a:p>
          <a:p>
            <a:pPr>
              <a:defRPr sz="1800" b="0" i="0" u="none" strike="noStrike" kern="0" cap="none" spc="0" baseline="0">
                <a:solidFill>
                  <a:srgbClr val="000000"/>
                </a:solidFill>
                <a:uFillTx/>
              </a:defRPr>
            </a:pPr>
            <a:r>
              <a:rPr lang="en-GB" sz="2400" dirty="0">
                <a:solidFill>
                  <a:srgbClr val="000000"/>
                </a:solidFill>
                <a:latin typeface="Calibri"/>
              </a:rPr>
              <a:t>That’s what love is about.</a:t>
            </a:r>
          </a:p>
          <a:p>
            <a:pPr>
              <a:defRPr sz="1800" b="0" i="0" u="none" strike="noStrike" kern="0" cap="none" spc="0" baseline="0">
                <a:solidFill>
                  <a:srgbClr val="000000"/>
                </a:solidFill>
                <a:uFillTx/>
              </a:defRPr>
            </a:pPr>
            <a:r>
              <a:rPr lang="en-GB" sz="2400" dirty="0">
                <a:solidFill>
                  <a:srgbClr val="000000"/>
                </a:solidFill>
                <a:latin typeface="Calibri"/>
              </a:rPr>
              <a:t>God’s love at the heart of </a:t>
            </a:r>
          </a:p>
          <a:p>
            <a:pPr>
              <a:defRPr sz="1800" b="0" i="0" u="none" strike="noStrike" kern="0" cap="none" spc="0" baseline="0">
                <a:solidFill>
                  <a:srgbClr val="000000"/>
                </a:solidFill>
                <a:uFillTx/>
              </a:defRPr>
            </a:pPr>
            <a:r>
              <a:rPr lang="en-GB" sz="2400" dirty="0">
                <a:solidFill>
                  <a:srgbClr val="000000"/>
                </a:solidFill>
                <a:latin typeface="Calibri"/>
              </a:rPr>
              <a:t>the cosmos is a love that </a:t>
            </a:r>
          </a:p>
          <a:p>
            <a:pPr>
              <a:defRPr sz="1800" b="0" i="0" u="none" strike="noStrike" kern="0" cap="none" spc="0" baseline="0">
                <a:solidFill>
                  <a:srgbClr val="000000"/>
                </a:solidFill>
                <a:uFillTx/>
              </a:defRPr>
            </a:pPr>
            <a:r>
              <a:rPr lang="en-GB" sz="2400" dirty="0">
                <a:solidFill>
                  <a:srgbClr val="000000"/>
                </a:solidFill>
                <a:latin typeface="Calibri"/>
              </a:rPr>
              <a:t>heals, makes whole and </a:t>
            </a:r>
          </a:p>
          <a:p>
            <a:pPr>
              <a:defRPr sz="1800" b="0" i="0" u="none" strike="noStrike" kern="0" cap="none" spc="0" baseline="0">
                <a:solidFill>
                  <a:srgbClr val="000000"/>
                </a:solidFill>
                <a:uFillTx/>
              </a:defRPr>
            </a:pPr>
            <a:r>
              <a:rPr lang="en-GB" sz="2400" dirty="0">
                <a:solidFill>
                  <a:srgbClr val="000000"/>
                </a:solidFill>
                <a:latin typeface="Calibri"/>
              </a:rPr>
              <a:t>generates new life</a:t>
            </a:r>
            <a:r>
              <a:rPr lang="en-GB" sz="2800" dirty="0">
                <a:solidFill>
                  <a:srgbClr val="000000"/>
                </a:solidFill>
                <a:latin typeface="Calibri"/>
              </a:rPr>
              <a:t>.</a:t>
            </a:r>
          </a:p>
          <a:p>
            <a:pPr>
              <a:defRPr sz="1800" b="0" i="0" u="none" strike="noStrike" kern="0" cap="none" spc="0" baseline="0">
                <a:solidFill>
                  <a:srgbClr val="000000"/>
                </a:solidFill>
                <a:uFillTx/>
              </a:defRPr>
            </a:pPr>
            <a:r>
              <a:rPr lang="en-GB" sz="2400" i="1" dirty="0">
                <a:solidFill>
                  <a:srgbClr val="000000"/>
                </a:solidFill>
                <a:latin typeface="Calibri"/>
              </a:rPr>
              <a:t>Ilia </a:t>
            </a:r>
            <a:r>
              <a:rPr lang="en-GB" sz="2400" i="1" dirty="0" err="1">
                <a:solidFill>
                  <a:srgbClr val="000000"/>
                </a:solidFill>
                <a:latin typeface="Calibri"/>
              </a:rPr>
              <a:t>Delio</a:t>
            </a:r>
            <a:r>
              <a:rPr lang="en-GB" sz="2400" i="1" dirty="0">
                <a:solidFill>
                  <a:srgbClr val="000000"/>
                </a:solidFill>
                <a:latin typeface="Calibri"/>
              </a:rPr>
              <a:t> “To Explore a New Paradigm for Christian Living</a:t>
            </a:r>
            <a:r>
              <a:rPr lang="en-GB" sz="1600" b="1" dirty="0">
                <a:solidFill>
                  <a:srgbClr val="000000"/>
                </a:solidFill>
                <a:latin typeface="Calibri"/>
              </a:rPr>
              <a:t>”.</a:t>
            </a:r>
          </a:p>
        </p:txBody>
      </p:sp>
      <p:sp>
        <p:nvSpPr>
          <p:cNvPr id="2" name="TextBox 1">
            <a:extLst>
              <a:ext uri="{FF2B5EF4-FFF2-40B4-BE49-F238E27FC236}">
                <a16:creationId xmlns:a16="http://schemas.microsoft.com/office/drawing/2014/main" id="{88A91953-D1BA-4573-841C-38834635B79C}"/>
              </a:ext>
            </a:extLst>
          </p:cNvPr>
          <p:cNvSpPr txBox="1"/>
          <p:nvPr/>
        </p:nvSpPr>
        <p:spPr>
          <a:xfrm>
            <a:off x="353291" y="5997573"/>
            <a:ext cx="10079182" cy="830997"/>
          </a:xfrm>
          <a:prstGeom prst="rect">
            <a:avLst/>
          </a:prstGeom>
          <a:noFill/>
        </p:spPr>
        <p:txBody>
          <a:bodyPr wrap="square" rtlCol="0">
            <a:spAutoFit/>
          </a:bodyPr>
          <a:lstStyle/>
          <a:p>
            <a:r>
              <a:rPr lang="en-GB" sz="2400" i="1" dirty="0"/>
              <a:t>“Love is a sacred reserve of energy; it is like the blood of spiritual evolution.”</a:t>
            </a:r>
          </a:p>
          <a:p>
            <a:r>
              <a:rPr lang="en-GB" sz="2400" i="1" dirty="0"/>
              <a:t>                                                                                                  Teilhard de Chardin</a:t>
            </a:r>
            <a:endParaRPr lang="en-IE" sz="2400" i="1" dirty="0"/>
          </a:p>
        </p:txBody>
      </p:sp>
      <p:pic>
        <p:nvPicPr>
          <p:cNvPr id="5" name="Content Placeholder 2" descr="C:\Users\cvct\Pictures\unnamed.jpg">
            <a:extLst>
              <a:ext uri="{FF2B5EF4-FFF2-40B4-BE49-F238E27FC236}">
                <a16:creationId xmlns:a16="http://schemas.microsoft.com/office/drawing/2014/main" id="{C0FB8DF7-6F9F-41B4-9E86-E7F8E41AACF5}"/>
              </a:ext>
            </a:extLst>
          </p:cNvPr>
          <p:cNvPicPr>
            <a:picLocks noGrp="1" noChangeAspect="1"/>
          </p:cNvPicPr>
          <p:nvPr/>
        </p:nvPicPr>
        <p:blipFill>
          <a:blip r:embed="rId2"/>
          <a:srcRect/>
          <a:stretch>
            <a:fillRect/>
          </a:stretch>
        </p:blipFill>
        <p:spPr>
          <a:xfrm>
            <a:off x="6286502" y="180597"/>
            <a:ext cx="3276596" cy="4432967"/>
          </a:xfrm>
          <a:prstGeom prst="rect">
            <a:avLst/>
          </a:prstGeom>
        </p:spPr>
      </p:pic>
    </p:spTree>
    <p:extLst>
      <p:ext uri="{BB962C8B-B14F-4D97-AF65-F5344CB8AC3E}">
        <p14:creationId xmlns:p14="http://schemas.microsoft.com/office/powerpoint/2010/main" val="1583594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B36A32-2E29-410C-AAFB-E5BE910CF063}"/>
              </a:ext>
            </a:extLst>
          </p:cNvPr>
          <p:cNvSpPr txBox="1"/>
          <p:nvPr/>
        </p:nvSpPr>
        <p:spPr>
          <a:xfrm>
            <a:off x="2135184" y="333372"/>
            <a:ext cx="8674098" cy="2754309"/>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Arial" pitchFamily="34"/>
              </a:rPr>
              <a:t>I am the fiery essence of God: </a:t>
            </a:r>
          </a:p>
          <a:p>
            <a:pPr>
              <a:defRPr sz="1800" b="0" i="0" u="none" strike="noStrike" kern="0" cap="none" spc="0" baseline="0">
                <a:solidFill>
                  <a:srgbClr val="000000"/>
                </a:solidFill>
                <a:uFillTx/>
              </a:defRPr>
            </a:pPr>
            <a:r>
              <a:rPr lang="en-GB" sz="2400">
                <a:solidFill>
                  <a:srgbClr val="000000"/>
                </a:solidFill>
                <a:latin typeface="Arial" pitchFamily="34"/>
              </a:rPr>
              <a:t>I flame above the beauty of the fields; </a:t>
            </a:r>
          </a:p>
          <a:p>
            <a:pPr>
              <a:defRPr sz="1800" b="0" i="0" u="none" strike="noStrike" kern="0" cap="none" spc="0" baseline="0">
                <a:solidFill>
                  <a:srgbClr val="000000"/>
                </a:solidFill>
                <a:uFillTx/>
              </a:defRPr>
            </a:pPr>
            <a:r>
              <a:rPr lang="en-GB" sz="2400">
                <a:solidFill>
                  <a:srgbClr val="000000"/>
                </a:solidFill>
                <a:latin typeface="Arial" pitchFamily="34"/>
              </a:rPr>
              <a:t>I shine in the water; </a:t>
            </a:r>
          </a:p>
          <a:p>
            <a:pPr>
              <a:defRPr sz="1800" b="0" i="0" u="none" strike="noStrike" kern="0" cap="none" spc="0" baseline="0">
                <a:solidFill>
                  <a:srgbClr val="000000"/>
                </a:solidFill>
                <a:uFillTx/>
              </a:defRPr>
            </a:pPr>
            <a:r>
              <a:rPr lang="en-GB" sz="2400">
                <a:solidFill>
                  <a:srgbClr val="000000"/>
                </a:solidFill>
                <a:latin typeface="Arial" pitchFamily="34"/>
              </a:rPr>
              <a:t>I burn in the sun, the moon and the stars</a:t>
            </a:r>
          </a:p>
          <a:p>
            <a:pPr>
              <a:defRPr sz="1800" b="0" i="0" u="none" strike="noStrike" kern="0" cap="none" spc="0" baseline="0">
                <a:solidFill>
                  <a:srgbClr val="000000"/>
                </a:solidFill>
                <a:uFillTx/>
              </a:defRPr>
            </a:pPr>
            <a:r>
              <a:rPr lang="en-GB" sz="2400">
                <a:solidFill>
                  <a:srgbClr val="000000"/>
                </a:solidFill>
                <a:latin typeface="Arial" pitchFamily="34"/>
              </a:rPr>
              <a:t>And with the airy wind I quicken all things vitally by</a:t>
            </a:r>
          </a:p>
          <a:p>
            <a:pPr>
              <a:defRPr sz="1800" b="0" i="0" u="none" strike="noStrike" kern="0" cap="none" spc="0" baseline="0">
                <a:solidFill>
                  <a:srgbClr val="000000"/>
                </a:solidFill>
                <a:uFillTx/>
              </a:defRPr>
            </a:pPr>
            <a:r>
              <a:rPr lang="en-GB" sz="2400">
                <a:solidFill>
                  <a:srgbClr val="000000"/>
                </a:solidFill>
                <a:latin typeface="Arial" pitchFamily="34"/>
              </a:rPr>
              <a:t>an un-seen all-sustaining life….</a:t>
            </a:r>
          </a:p>
          <a:p>
            <a:pPr>
              <a:defRPr sz="1800" b="0" i="0" u="none" strike="noStrike" kern="0" cap="none" spc="0" baseline="0">
                <a:solidFill>
                  <a:srgbClr val="000000"/>
                </a:solidFill>
                <a:uFillTx/>
              </a:defRPr>
            </a:pPr>
            <a:endParaRPr lang="en-GB">
              <a:solidFill>
                <a:srgbClr val="000000"/>
              </a:solidFill>
              <a:latin typeface="Arial" pitchFamily="34"/>
            </a:endParaRPr>
          </a:p>
          <a:p>
            <a:pPr>
              <a:defRPr sz="1800" b="0" i="0" u="none" strike="noStrike" kern="0" cap="none" spc="0" baseline="0">
                <a:solidFill>
                  <a:srgbClr val="000000"/>
                </a:solidFill>
                <a:uFillTx/>
              </a:defRPr>
            </a:pPr>
            <a:r>
              <a:rPr lang="en-GB" sz="1100">
                <a:solidFill>
                  <a:srgbClr val="000000"/>
                </a:solidFill>
                <a:latin typeface="Arial" pitchFamily="34"/>
              </a:rPr>
              <a:t>Hildegard of Bingin</a:t>
            </a:r>
          </a:p>
        </p:txBody>
      </p:sp>
      <p:pic>
        <p:nvPicPr>
          <p:cNvPr id="3" name="Picture 3" descr="C:\Users\cvct\Pictures\imagesKWY71J9L.jpg">
            <a:extLst>
              <a:ext uri="{FF2B5EF4-FFF2-40B4-BE49-F238E27FC236}">
                <a16:creationId xmlns:a16="http://schemas.microsoft.com/office/drawing/2014/main" id="{6B362B25-A406-4FFD-8341-898E2AD150FE}"/>
              </a:ext>
            </a:extLst>
          </p:cNvPr>
          <p:cNvPicPr>
            <a:picLocks noChangeAspect="1"/>
          </p:cNvPicPr>
          <p:nvPr/>
        </p:nvPicPr>
        <p:blipFill>
          <a:blip r:embed="rId2"/>
          <a:srcRect/>
          <a:stretch>
            <a:fillRect/>
          </a:stretch>
        </p:blipFill>
        <p:spPr>
          <a:xfrm>
            <a:off x="1919285" y="3513134"/>
            <a:ext cx="3313108" cy="2493961"/>
          </a:xfrm>
          <a:prstGeom prst="rect">
            <a:avLst/>
          </a:prstGeom>
          <a:noFill/>
          <a:ln>
            <a:noFill/>
          </a:ln>
        </p:spPr>
      </p:pic>
      <p:pic>
        <p:nvPicPr>
          <p:cNvPr id="4" name="Picture 5" descr="C:\Users\cvct\Pictures\thY1RQBB6W.jpg">
            <a:extLst>
              <a:ext uri="{FF2B5EF4-FFF2-40B4-BE49-F238E27FC236}">
                <a16:creationId xmlns:a16="http://schemas.microsoft.com/office/drawing/2014/main" id="{ADEBBAB6-D13C-43F6-BAF9-C4C92EF30D73}"/>
              </a:ext>
            </a:extLst>
          </p:cNvPr>
          <p:cNvPicPr>
            <a:picLocks noChangeAspect="1"/>
          </p:cNvPicPr>
          <p:nvPr/>
        </p:nvPicPr>
        <p:blipFill>
          <a:blip r:embed="rId3"/>
          <a:srcRect/>
          <a:stretch>
            <a:fillRect/>
          </a:stretch>
        </p:blipFill>
        <p:spPr>
          <a:xfrm>
            <a:off x="7924800" y="2819397"/>
            <a:ext cx="2362196" cy="2209803"/>
          </a:xfrm>
          <a:prstGeom prst="rect">
            <a:avLst/>
          </a:prstGeom>
          <a:noFill/>
          <a:ln>
            <a:noFill/>
          </a:ln>
        </p:spPr>
      </p:pic>
      <p:pic>
        <p:nvPicPr>
          <p:cNvPr id="5" name="Picture 2" descr="C:\Users\cvct\Pictures\thVXWTRB20.jpg">
            <a:extLst>
              <a:ext uri="{FF2B5EF4-FFF2-40B4-BE49-F238E27FC236}">
                <a16:creationId xmlns:a16="http://schemas.microsoft.com/office/drawing/2014/main" id="{421E687B-BE14-4AEE-A453-BD4494AA2FF9}"/>
              </a:ext>
            </a:extLst>
          </p:cNvPr>
          <p:cNvPicPr>
            <a:picLocks noChangeAspect="1"/>
          </p:cNvPicPr>
          <p:nvPr/>
        </p:nvPicPr>
        <p:blipFill>
          <a:blip r:embed="rId4"/>
          <a:srcRect/>
          <a:stretch>
            <a:fillRect/>
          </a:stretch>
        </p:blipFill>
        <p:spPr>
          <a:xfrm>
            <a:off x="6019804" y="4760120"/>
            <a:ext cx="1524003" cy="2028825"/>
          </a:xfrm>
          <a:prstGeom prst="rect">
            <a:avLst/>
          </a:prstGeom>
          <a:noFill/>
          <a:ln>
            <a:noFill/>
          </a:ln>
        </p:spPr>
      </p:pic>
    </p:spTree>
    <p:extLst>
      <p:ext uri="{BB962C8B-B14F-4D97-AF65-F5344CB8AC3E}">
        <p14:creationId xmlns:p14="http://schemas.microsoft.com/office/powerpoint/2010/main" val="835461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thT3WV9IJT.jpg">
            <a:extLst>
              <a:ext uri="{FF2B5EF4-FFF2-40B4-BE49-F238E27FC236}">
                <a16:creationId xmlns:a16="http://schemas.microsoft.com/office/drawing/2014/main" id="{F3A6FDC0-DFC4-46DC-A33B-25F63A7F6228}"/>
              </a:ext>
            </a:extLst>
          </p:cNvPr>
          <p:cNvPicPr>
            <a:picLocks noChangeAspect="1"/>
          </p:cNvPicPr>
          <p:nvPr/>
        </p:nvPicPr>
        <p:blipFill>
          <a:blip r:embed="rId2"/>
          <a:srcRect/>
          <a:stretch>
            <a:fillRect/>
          </a:stretch>
        </p:blipFill>
        <p:spPr>
          <a:xfrm>
            <a:off x="1676403" y="1143000"/>
            <a:ext cx="2677884" cy="3429000"/>
          </a:xfrm>
          <a:prstGeom prst="rect">
            <a:avLst/>
          </a:prstGeom>
          <a:noFill/>
          <a:ln>
            <a:noFill/>
          </a:ln>
        </p:spPr>
      </p:pic>
      <p:sp>
        <p:nvSpPr>
          <p:cNvPr id="3" name="TextBox 1">
            <a:extLst>
              <a:ext uri="{FF2B5EF4-FFF2-40B4-BE49-F238E27FC236}">
                <a16:creationId xmlns:a16="http://schemas.microsoft.com/office/drawing/2014/main" id="{86D1B65C-7DCF-43D7-9266-7675F0584B77}"/>
              </a:ext>
            </a:extLst>
          </p:cNvPr>
          <p:cNvSpPr txBox="1"/>
          <p:nvPr/>
        </p:nvSpPr>
        <p:spPr>
          <a:xfrm>
            <a:off x="4495801" y="457200"/>
            <a:ext cx="6494077" cy="6001646"/>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A sincere seeker said:</a:t>
            </a:r>
          </a:p>
          <a:p>
            <a:pPr>
              <a:defRPr sz="1800" b="0" i="0" u="none" strike="noStrike" kern="0" cap="none" spc="0" baseline="0">
                <a:solidFill>
                  <a:srgbClr val="000000"/>
                </a:solidFill>
                <a:uFillTx/>
              </a:defRPr>
            </a:pPr>
            <a:r>
              <a:rPr lang="en-GB" sz="2400">
                <a:solidFill>
                  <a:srgbClr val="000000"/>
                </a:solidFill>
                <a:latin typeface="Calibri"/>
              </a:rPr>
              <a:t>‘I have always longed to see God</a:t>
            </a:r>
          </a:p>
          <a:p>
            <a:pPr>
              <a:defRPr sz="1800" b="0" i="0" u="none" strike="noStrike" kern="0" cap="none" spc="0" baseline="0">
                <a:solidFill>
                  <a:srgbClr val="000000"/>
                </a:solidFill>
                <a:uFillTx/>
              </a:defRPr>
            </a:pPr>
            <a:r>
              <a:rPr lang="en-GB" sz="2400">
                <a:solidFill>
                  <a:srgbClr val="000000"/>
                </a:solidFill>
                <a:latin typeface="Calibri"/>
              </a:rPr>
              <a:t>everywhere and in all things, </a:t>
            </a:r>
          </a:p>
          <a:p>
            <a:pPr>
              <a:defRPr sz="1800" b="0" i="0" u="none" strike="noStrike" kern="0" cap="none" spc="0" baseline="0">
                <a:solidFill>
                  <a:srgbClr val="000000"/>
                </a:solidFill>
                <a:uFillTx/>
              </a:defRPr>
            </a:pPr>
            <a:r>
              <a:rPr lang="en-GB" sz="2400">
                <a:solidFill>
                  <a:srgbClr val="000000"/>
                </a:solidFill>
                <a:latin typeface="Calibri"/>
              </a:rPr>
              <a:t>and live in God’s presence. </a:t>
            </a:r>
          </a:p>
          <a:p>
            <a:pPr>
              <a:defRPr sz="1800" b="0" i="0" u="none" strike="noStrike" kern="0" cap="none" spc="0" baseline="0">
                <a:solidFill>
                  <a:srgbClr val="000000"/>
                </a:solidFill>
                <a:uFillTx/>
              </a:defRPr>
            </a:pPr>
            <a:r>
              <a:rPr lang="en-GB" sz="2400">
                <a:solidFill>
                  <a:srgbClr val="000000"/>
                </a:solidFill>
                <a:latin typeface="Calibri"/>
              </a:rPr>
              <a:t>I have practiced it but I </a:t>
            </a:r>
          </a:p>
          <a:p>
            <a:pPr>
              <a:defRPr sz="1800" b="0" i="0" u="none" strike="noStrike" kern="0" cap="none" spc="0" baseline="0">
                <a:solidFill>
                  <a:srgbClr val="000000"/>
                </a:solidFill>
                <a:uFillTx/>
              </a:defRPr>
            </a:pPr>
            <a:r>
              <a:rPr lang="en-GB" sz="2400">
                <a:solidFill>
                  <a:srgbClr val="000000"/>
                </a:solidFill>
                <a:latin typeface="Calibri"/>
              </a:rPr>
              <a:t>haven’t succeeded.’</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‘This isn’t something you bring about by </a:t>
            </a:r>
          </a:p>
          <a:p>
            <a:pPr>
              <a:defRPr sz="1800" b="0" i="0" u="none" strike="noStrike" kern="0" cap="none" spc="0" baseline="0">
                <a:solidFill>
                  <a:srgbClr val="000000"/>
                </a:solidFill>
                <a:uFillTx/>
              </a:defRPr>
            </a:pPr>
            <a:r>
              <a:rPr lang="en-GB" sz="2400">
                <a:solidFill>
                  <a:srgbClr val="000000"/>
                </a:solidFill>
                <a:latin typeface="Calibri"/>
              </a:rPr>
              <a:t>practice, the sage replied. ‘When you </a:t>
            </a:r>
          </a:p>
          <a:p>
            <a:pPr>
              <a:defRPr sz="1800" b="0" i="0" u="none" strike="noStrike" kern="0" cap="none" spc="0" baseline="0">
                <a:solidFill>
                  <a:srgbClr val="000000"/>
                </a:solidFill>
                <a:uFillTx/>
              </a:defRPr>
            </a:pPr>
            <a:r>
              <a:rPr lang="en-GB" sz="2400">
                <a:solidFill>
                  <a:srgbClr val="000000"/>
                </a:solidFill>
                <a:latin typeface="Calibri"/>
              </a:rPr>
              <a:t>understand who you are, you’ll </a:t>
            </a:r>
          </a:p>
          <a:p>
            <a:pPr>
              <a:defRPr sz="1800" b="0" i="0" u="none" strike="noStrike" kern="0" cap="none" spc="0" baseline="0">
                <a:solidFill>
                  <a:srgbClr val="000000"/>
                </a:solidFill>
                <a:uFillTx/>
              </a:defRPr>
            </a:pPr>
            <a:r>
              <a:rPr lang="en-GB" sz="2400">
                <a:solidFill>
                  <a:srgbClr val="000000"/>
                </a:solidFill>
                <a:latin typeface="Calibri"/>
              </a:rPr>
              <a:t>no longer seek God’s presence, you’ll </a:t>
            </a:r>
          </a:p>
          <a:p>
            <a:pPr>
              <a:defRPr sz="1800" b="0" i="0" u="none" strike="noStrike" kern="0" cap="none" spc="0" baseline="0">
                <a:solidFill>
                  <a:srgbClr val="000000"/>
                </a:solidFill>
                <a:uFillTx/>
              </a:defRPr>
            </a:pPr>
            <a:r>
              <a:rPr lang="en-GB" sz="2400">
                <a:solidFill>
                  <a:srgbClr val="000000"/>
                </a:solidFill>
                <a:latin typeface="Calibri"/>
              </a:rPr>
              <a:t>realise that you are God’s presence’</a:t>
            </a:r>
          </a:p>
          <a:p>
            <a:pPr>
              <a:defRPr sz="1800" b="0" i="0" u="none" strike="noStrike" kern="0" cap="none" spc="0" baseline="0">
                <a:solidFill>
                  <a:srgbClr val="000000"/>
                </a:solidFill>
                <a:uFillTx/>
              </a:defRPr>
            </a:pPr>
            <a:endParaRPr lang="en-GB" sz="2400" b="1">
              <a:solidFill>
                <a:srgbClr val="000000"/>
              </a:solidFill>
              <a:latin typeface="Calibri"/>
            </a:endParaRPr>
          </a:p>
          <a:p>
            <a:pPr>
              <a:defRPr sz="1800" b="0" i="0" u="none" strike="noStrike" kern="0" cap="none" spc="0" baseline="0">
                <a:solidFill>
                  <a:srgbClr val="000000"/>
                </a:solidFill>
                <a:uFillTx/>
              </a:defRPr>
            </a:pPr>
            <a:endParaRPr lang="en-GB" sz="2400" b="1">
              <a:solidFill>
                <a:srgbClr val="000000"/>
              </a:solidFill>
              <a:latin typeface="Calibri"/>
            </a:endParaRPr>
          </a:p>
          <a:p>
            <a:pPr>
              <a:defRPr sz="1800" b="0" i="0" u="none" strike="noStrike" kern="0" cap="none" spc="0" baseline="0">
                <a:solidFill>
                  <a:srgbClr val="000000"/>
                </a:solidFill>
                <a:uFillTx/>
              </a:defRPr>
            </a:pPr>
            <a:endParaRPr lang="en-GB" sz="2400" b="1">
              <a:solidFill>
                <a:srgbClr val="000000"/>
              </a:solidFill>
              <a:latin typeface="Calibri"/>
            </a:endParaRPr>
          </a:p>
          <a:p>
            <a:pPr>
              <a:defRPr sz="1800" b="0" i="0" u="none" strike="noStrike" kern="0" cap="none" spc="0" baseline="0">
                <a:solidFill>
                  <a:srgbClr val="000000"/>
                </a:solidFill>
                <a:uFillTx/>
              </a:defRPr>
            </a:pPr>
            <a:endParaRPr lang="en-GB" sz="2400" b="1">
              <a:solidFill>
                <a:srgbClr val="000000"/>
              </a:solidFill>
              <a:latin typeface="Calibri"/>
            </a:endParaRPr>
          </a:p>
        </p:txBody>
      </p:sp>
      <p:sp>
        <p:nvSpPr>
          <p:cNvPr id="4" name="TextBox 2">
            <a:extLst>
              <a:ext uri="{FF2B5EF4-FFF2-40B4-BE49-F238E27FC236}">
                <a16:creationId xmlns:a16="http://schemas.microsoft.com/office/drawing/2014/main" id="{3823C443-5F33-4860-82C7-82E9EAF26105}"/>
              </a:ext>
            </a:extLst>
          </p:cNvPr>
          <p:cNvSpPr txBox="1"/>
          <p:nvPr/>
        </p:nvSpPr>
        <p:spPr>
          <a:xfrm>
            <a:off x="2362203" y="5105396"/>
            <a:ext cx="7086600" cy="400114"/>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000">
                <a:solidFill>
                  <a:srgbClr val="000000"/>
                </a:solidFill>
                <a:latin typeface="Calibri"/>
              </a:rPr>
              <a:t>(The Ocean in the Dewdrop by Francis J. Padinjarekara)</a:t>
            </a:r>
          </a:p>
        </p:txBody>
      </p:sp>
      <p:sp>
        <p:nvSpPr>
          <p:cNvPr id="5" name="TextBox 4">
            <a:extLst>
              <a:ext uri="{FF2B5EF4-FFF2-40B4-BE49-F238E27FC236}">
                <a16:creationId xmlns:a16="http://schemas.microsoft.com/office/drawing/2014/main" id="{C6F03454-AF33-4673-956A-F36A9B58A2E3}"/>
              </a:ext>
            </a:extLst>
          </p:cNvPr>
          <p:cNvSpPr txBox="1"/>
          <p:nvPr/>
        </p:nvSpPr>
        <p:spPr>
          <a:xfrm>
            <a:off x="1905003" y="5791197"/>
            <a:ext cx="8158642" cy="83099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a:t>
            </a:r>
            <a:r>
              <a:rPr lang="en-GB" sz="2400" i="1">
                <a:solidFill>
                  <a:srgbClr val="000000"/>
                </a:solidFill>
                <a:latin typeface="Calibri"/>
              </a:rPr>
              <a:t>nature as a whole not only manifests God but is also a locus </a:t>
            </a:r>
          </a:p>
          <a:p>
            <a:pPr>
              <a:defRPr sz="1800" b="0" i="0" u="none" strike="noStrike" kern="0" cap="none" spc="0" baseline="0">
                <a:solidFill>
                  <a:srgbClr val="000000"/>
                </a:solidFill>
                <a:uFillTx/>
              </a:defRPr>
            </a:pPr>
            <a:r>
              <a:rPr lang="en-GB" sz="2400" i="1">
                <a:solidFill>
                  <a:srgbClr val="000000"/>
                </a:solidFill>
                <a:latin typeface="Calibri"/>
              </a:rPr>
              <a:t>                                      of God’s presence</a:t>
            </a:r>
            <a:r>
              <a:rPr lang="en-GB" sz="2400">
                <a:solidFill>
                  <a:srgbClr val="000000"/>
                </a:solidFill>
                <a:latin typeface="Calibri"/>
              </a:rPr>
              <a:t>.     LS 88</a:t>
            </a:r>
          </a:p>
        </p:txBody>
      </p:sp>
    </p:spTree>
    <p:extLst>
      <p:ext uri="{BB962C8B-B14F-4D97-AF65-F5344CB8AC3E}">
        <p14:creationId xmlns:p14="http://schemas.microsoft.com/office/powerpoint/2010/main" val="3141675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th08CE60GR.jpg">
            <a:extLst>
              <a:ext uri="{FF2B5EF4-FFF2-40B4-BE49-F238E27FC236}">
                <a16:creationId xmlns:a16="http://schemas.microsoft.com/office/drawing/2014/main" id="{A64A452B-BFF2-4823-B269-6BEC0D3A52BD}"/>
              </a:ext>
            </a:extLst>
          </p:cNvPr>
          <p:cNvPicPr>
            <a:picLocks noChangeAspect="1"/>
          </p:cNvPicPr>
          <p:nvPr/>
        </p:nvPicPr>
        <p:blipFill>
          <a:blip r:embed="rId2"/>
          <a:srcRect/>
          <a:stretch>
            <a:fillRect/>
          </a:stretch>
        </p:blipFill>
        <p:spPr>
          <a:xfrm>
            <a:off x="1752600" y="1447797"/>
            <a:ext cx="2971800" cy="3581403"/>
          </a:xfrm>
          <a:prstGeom prst="rect">
            <a:avLst/>
          </a:prstGeom>
          <a:noFill/>
          <a:ln>
            <a:noFill/>
          </a:ln>
        </p:spPr>
      </p:pic>
      <p:sp>
        <p:nvSpPr>
          <p:cNvPr id="3" name="TextBox 1">
            <a:extLst>
              <a:ext uri="{FF2B5EF4-FFF2-40B4-BE49-F238E27FC236}">
                <a16:creationId xmlns:a16="http://schemas.microsoft.com/office/drawing/2014/main" id="{A8AD37B9-CD96-459B-A269-D258BFB5CAA8}"/>
              </a:ext>
            </a:extLst>
          </p:cNvPr>
          <p:cNvSpPr txBox="1"/>
          <p:nvPr/>
        </p:nvSpPr>
        <p:spPr>
          <a:xfrm>
            <a:off x="3657597" y="457201"/>
            <a:ext cx="4267203" cy="523219"/>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            </a:t>
            </a:r>
            <a:r>
              <a:rPr lang="en-GB" sz="2800" b="1" i="1">
                <a:solidFill>
                  <a:srgbClr val="000000"/>
                </a:solidFill>
                <a:latin typeface="Calibri"/>
              </a:rPr>
              <a:t>Our Deepest Fear</a:t>
            </a:r>
          </a:p>
        </p:txBody>
      </p:sp>
      <p:sp>
        <p:nvSpPr>
          <p:cNvPr id="4" name="TextBox 2">
            <a:extLst>
              <a:ext uri="{FF2B5EF4-FFF2-40B4-BE49-F238E27FC236}">
                <a16:creationId xmlns:a16="http://schemas.microsoft.com/office/drawing/2014/main" id="{4CC3DBAB-AAAA-4D82-8140-30ADB4457196}"/>
              </a:ext>
            </a:extLst>
          </p:cNvPr>
          <p:cNvSpPr txBox="1"/>
          <p:nvPr/>
        </p:nvSpPr>
        <p:spPr>
          <a:xfrm>
            <a:off x="4953000" y="1447796"/>
            <a:ext cx="5193014" cy="409343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000">
                <a:solidFill>
                  <a:srgbClr val="000000"/>
                </a:solidFill>
                <a:latin typeface="Calibri"/>
              </a:rPr>
              <a:t>‘Our deepest fear is not that we are inadequate.</a:t>
            </a:r>
          </a:p>
          <a:p>
            <a:pPr>
              <a:defRPr sz="1800" b="0" i="0" u="none" strike="noStrike" kern="0" cap="none" spc="0" baseline="0">
                <a:solidFill>
                  <a:srgbClr val="000000"/>
                </a:solidFill>
                <a:uFillTx/>
              </a:defRPr>
            </a:pPr>
            <a:r>
              <a:rPr lang="en-GB" sz="2000">
                <a:solidFill>
                  <a:srgbClr val="000000"/>
                </a:solidFill>
                <a:latin typeface="Calibri"/>
              </a:rPr>
              <a:t>Our deepest fear is that we are powerful beyond measure.</a:t>
            </a:r>
          </a:p>
          <a:p>
            <a:pPr>
              <a:defRPr sz="1800" b="0" i="0" u="none" strike="noStrike" kern="0" cap="none" spc="0" baseline="0">
                <a:solidFill>
                  <a:srgbClr val="000000"/>
                </a:solidFill>
                <a:uFillTx/>
              </a:defRPr>
            </a:pPr>
            <a:r>
              <a:rPr lang="en-GB" sz="2000">
                <a:solidFill>
                  <a:srgbClr val="000000"/>
                </a:solidFill>
                <a:latin typeface="Calibri"/>
              </a:rPr>
              <a:t>It is our light, not our darkness that most frightens us.</a:t>
            </a:r>
          </a:p>
          <a:p>
            <a:pPr>
              <a:defRPr sz="1800" b="0" i="0" u="none" strike="noStrike" kern="0" cap="none" spc="0" baseline="0">
                <a:solidFill>
                  <a:srgbClr val="000000"/>
                </a:solidFill>
                <a:uFillTx/>
              </a:defRPr>
            </a:pPr>
            <a:r>
              <a:rPr lang="en-GB" sz="2000">
                <a:solidFill>
                  <a:srgbClr val="000000"/>
                </a:solidFill>
                <a:latin typeface="Calibri"/>
              </a:rPr>
              <a:t>We ask ourselves: Who am I to be brilliant, gorgeous, talented and fabulous?</a:t>
            </a:r>
          </a:p>
          <a:p>
            <a:pPr>
              <a:defRPr sz="1800" b="0" i="0" u="none" strike="noStrike" kern="0" cap="none" spc="0" baseline="0">
                <a:solidFill>
                  <a:srgbClr val="000000"/>
                </a:solidFill>
                <a:uFillTx/>
              </a:defRPr>
            </a:pPr>
            <a:r>
              <a:rPr lang="en-GB" sz="2000">
                <a:solidFill>
                  <a:srgbClr val="000000"/>
                </a:solidFill>
                <a:latin typeface="Calibri"/>
              </a:rPr>
              <a:t>Actually, who am I not to be?</a:t>
            </a:r>
          </a:p>
          <a:p>
            <a:pPr>
              <a:defRPr sz="1800" b="0" i="0" u="none" strike="noStrike" kern="0" cap="none" spc="0" baseline="0">
                <a:solidFill>
                  <a:srgbClr val="000000"/>
                </a:solidFill>
                <a:uFillTx/>
              </a:defRPr>
            </a:pPr>
            <a:r>
              <a:rPr lang="en-GB" sz="2000">
                <a:solidFill>
                  <a:srgbClr val="000000"/>
                </a:solidFill>
                <a:latin typeface="Calibri"/>
              </a:rPr>
              <a:t>You are a child of God.</a:t>
            </a:r>
          </a:p>
          <a:p>
            <a:pPr>
              <a:defRPr sz="1800" b="0" i="0" u="none" strike="noStrike" kern="0" cap="none" spc="0" baseline="0">
                <a:solidFill>
                  <a:srgbClr val="000000"/>
                </a:solidFill>
                <a:uFillTx/>
              </a:defRPr>
            </a:pPr>
            <a:r>
              <a:rPr lang="en-GB" sz="2000">
                <a:solidFill>
                  <a:srgbClr val="000000"/>
                </a:solidFill>
                <a:latin typeface="Calibri"/>
              </a:rPr>
              <a:t>Your playing small does not serve the world……….</a:t>
            </a:r>
          </a:p>
          <a:p>
            <a:pPr>
              <a:defRPr sz="1800" b="0" i="0" u="none" strike="noStrike" kern="0" cap="none" spc="0" baseline="0">
                <a:solidFill>
                  <a:srgbClr val="000000"/>
                </a:solidFill>
                <a:uFillTx/>
              </a:defRPr>
            </a:pPr>
            <a:endParaRPr lang="en-GB" sz="2000">
              <a:solidFill>
                <a:srgbClr val="000000"/>
              </a:solidFill>
              <a:latin typeface="Calibri"/>
            </a:endParaRPr>
          </a:p>
          <a:p>
            <a:pPr>
              <a:defRPr sz="1800" b="0" i="0" u="none" strike="noStrike" kern="0" cap="none" spc="0" baseline="0">
                <a:solidFill>
                  <a:srgbClr val="000000"/>
                </a:solidFill>
                <a:uFillTx/>
              </a:defRPr>
            </a:pPr>
            <a:r>
              <a:rPr lang="en-GB" sz="2000">
                <a:solidFill>
                  <a:srgbClr val="000000"/>
                </a:solidFill>
                <a:latin typeface="Calibri"/>
              </a:rPr>
              <a:t>Marianne Williamson</a:t>
            </a:r>
          </a:p>
        </p:txBody>
      </p:sp>
      <p:sp>
        <p:nvSpPr>
          <p:cNvPr id="5" name="TextBox 4">
            <a:extLst>
              <a:ext uri="{FF2B5EF4-FFF2-40B4-BE49-F238E27FC236}">
                <a16:creationId xmlns:a16="http://schemas.microsoft.com/office/drawing/2014/main" id="{CE833315-81A0-4C9F-A8EE-4EE1EFA478A6}"/>
              </a:ext>
            </a:extLst>
          </p:cNvPr>
          <p:cNvSpPr txBox="1"/>
          <p:nvPr/>
        </p:nvSpPr>
        <p:spPr>
          <a:xfrm>
            <a:off x="1752600" y="5715001"/>
            <a:ext cx="8534396" cy="73866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a:t>
            </a:r>
            <a:r>
              <a:rPr lang="en-GB" sz="2400" i="1">
                <a:solidFill>
                  <a:srgbClr val="000000"/>
                </a:solidFill>
                <a:latin typeface="Calibri"/>
              </a:rPr>
              <a:t>Always be prepared to give expression to the hope that is in you</a:t>
            </a:r>
            <a:r>
              <a:rPr lang="en-GB" sz="2400">
                <a:solidFill>
                  <a:srgbClr val="000000"/>
                </a:solidFill>
                <a:latin typeface="Calibri"/>
              </a:rPr>
              <a:t>.”</a:t>
            </a:r>
          </a:p>
          <a:p>
            <a:pPr>
              <a:defRPr sz="1800" b="0" i="0" u="none" strike="noStrike" kern="0" cap="none" spc="0" baseline="0">
                <a:solidFill>
                  <a:srgbClr val="000000"/>
                </a:solidFill>
                <a:uFillTx/>
              </a:defRPr>
            </a:pPr>
            <a:r>
              <a:rPr lang="en-GB">
                <a:solidFill>
                  <a:srgbClr val="000000"/>
                </a:solidFill>
                <a:latin typeface="Calibri"/>
              </a:rPr>
              <a:t>                                                                                                                                            1Pet. 3:15</a:t>
            </a:r>
          </a:p>
        </p:txBody>
      </p:sp>
    </p:spTree>
    <p:extLst>
      <p:ext uri="{BB962C8B-B14F-4D97-AF65-F5344CB8AC3E}">
        <p14:creationId xmlns:p14="http://schemas.microsoft.com/office/powerpoint/2010/main" val="2781548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E955C553-365B-4EE5-8048-C53113CE051A}"/>
              </a:ext>
            </a:extLst>
          </p:cNvPr>
          <p:cNvSpPr txBox="1"/>
          <p:nvPr/>
        </p:nvSpPr>
        <p:spPr>
          <a:xfrm>
            <a:off x="1752600" y="1639903"/>
            <a:ext cx="6476996" cy="4001094"/>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endParaRPr lang="en-GB" sz="20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*owning our primary identity: good, blessed, holy </a:t>
            </a:r>
          </a:p>
          <a:p>
            <a:pPr>
              <a:defRPr sz="1800" b="0" i="0" u="none" strike="noStrike" kern="0" cap="none" spc="0" baseline="0">
                <a:solidFill>
                  <a:srgbClr val="000000"/>
                </a:solidFill>
                <a:uFillTx/>
              </a:defRPr>
            </a:pPr>
            <a:r>
              <a:rPr lang="en-GB" sz="2400">
                <a:solidFill>
                  <a:srgbClr val="000000"/>
                </a:solidFill>
                <a:latin typeface="Calibri"/>
              </a:rPr>
              <a:t>*trusting our inner wisdom, divine energy</a:t>
            </a:r>
          </a:p>
          <a:p>
            <a:pPr>
              <a:defRPr sz="1800" b="0" i="0" u="none" strike="noStrike" kern="0" cap="none" spc="0" baseline="0">
                <a:solidFill>
                  <a:srgbClr val="000000"/>
                </a:solidFill>
                <a:uFillTx/>
              </a:defRPr>
            </a:pPr>
            <a:r>
              <a:rPr lang="en-GB" sz="2400">
                <a:solidFill>
                  <a:srgbClr val="000000"/>
                </a:solidFill>
                <a:latin typeface="Calibri"/>
              </a:rPr>
              <a:t>*embracing inner healing with compassion</a:t>
            </a:r>
          </a:p>
          <a:p>
            <a:pPr>
              <a:defRPr sz="1800" b="0" i="0" u="none" strike="noStrike" kern="0" cap="none" spc="0" baseline="0">
                <a:solidFill>
                  <a:srgbClr val="000000"/>
                </a:solidFill>
                <a:uFillTx/>
              </a:defRPr>
            </a:pPr>
            <a:r>
              <a:rPr lang="en-GB" sz="2400">
                <a:solidFill>
                  <a:srgbClr val="000000"/>
                </a:solidFill>
                <a:latin typeface="Calibri"/>
              </a:rPr>
              <a:t>*knowing that we can make a difference</a:t>
            </a:r>
          </a:p>
          <a:p>
            <a:pPr>
              <a:defRPr sz="1800" b="0" i="0" u="none" strike="noStrike" kern="0" cap="none" spc="0" baseline="0">
                <a:solidFill>
                  <a:srgbClr val="000000"/>
                </a:solidFill>
                <a:uFillTx/>
              </a:defRPr>
            </a:pPr>
            <a:r>
              <a:rPr lang="en-GB" sz="2400">
                <a:solidFill>
                  <a:srgbClr val="000000"/>
                </a:solidFill>
                <a:latin typeface="Calibri"/>
              </a:rPr>
              <a:t>*that we are not alone </a:t>
            </a:r>
          </a:p>
          <a:p>
            <a:pPr>
              <a:defRPr sz="1800" b="0" i="0" u="none" strike="noStrike" kern="0" cap="none" spc="0" baseline="0">
                <a:solidFill>
                  <a:srgbClr val="000000"/>
                </a:solidFill>
                <a:uFillTx/>
              </a:defRPr>
            </a:pPr>
            <a:r>
              <a:rPr lang="en-GB" sz="2400">
                <a:solidFill>
                  <a:srgbClr val="000000"/>
                </a:solidFill>
                <a:latin typeface="Calibri"/>
              </a:rPr>
              <a:t>*earth has much to teach us</a:t>
            </a:r>
          </a:p>
          <a:p>
            <a:pPr>
              <a:defRPr sz="1800" b="0" i="0" u="none" strike="noStrike" kern="0" cap="none" spc="0" baseline="0">
                <a:solidFill>
                  <a:srgbClr val="000000"/>
                </a:solidFill>
                <a:uFillTx/>
              </a:defRPr>
            </a:pPr>
            <a:r>
              <a:rPr lang="en-GB" sz="2400">
                <a:solidFill>
                  <a:srgbClr val="000000"/>
                </a:solidFill>
                <a:latin typeface="Calibri"/>
              </a:rPr>
              <a:t>*oneness in diversity is our strength</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i="1">
                <a:solidFill>
                  <a:srgbClr val="000000"/>
                </a:solidFill>
                <a:latin typeface="Calibri"/>
              </a:rPr>
              <a:t>All is gift, all is holy, all is in communion</a:t>
            </a:r>
          </a:p>
          <a:p>
            <a:pPr>
              <a:defRPr sz="1800" b="0" i="0" u="none" strike="noStrike" kern="0" cap="none" spc="0" baseline="0">
                <a:solidFill>
                  <a:srgbClr val="000000"/>
                </a:solidFill>
                <a:uFillTx/>
              </a:defRPr>
            </a:pPr>
            <a:endParaRPr lang="en-GB">
              <a:solidFill>
                <a:srgbClr val="000000"/>
              </a:solidFill>
              <a:latin typeface="Calibri"/>
            </a:endParaRPr>
          </a:p>
        </p:txBody>
      </p:sp>
      <p:sp>
        <p:nvSpPr>
          <p:cNvPr id="3" name="TextBox 3">
            <a:extLst>
              <a:ext uri="{FF2B5EF4-FFF2-40B4-BE49-F238E27FC236}">
                <a16:creationId xmlns:a16="http://schemas.microsoft.com/office/drawing/2014/main" id="{E1001C04-756D-49D1-A267-1FC3C6CF505F}"/>
              </a:ext>
            </a:extLst>
          </p:cNvPr>
          <p:cNvSpPr txBox="1"/>
          <p:nvPr/>
        </p:nvSpPr>
        <p:spPr>
          <a:xfrm>
            <a:off x="2133603" y="5791196"/>
            <a:ext cx="7930828" cy="461662"/>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Behold, I am with you always, to the end of time.  (Mt 28:20)</a:t>
            </a:r>
          </a:p>
        </p:txBody>
      </p:sp>
      <p:sp>
        <p:nvSpPr>
          <p:cNvPr id="4" name="TextBox 4">
            <a:extLst>
              <a:ext uri="{FF2B5EF4-FFF2-40B4-BE49-F238E27FC236}">
                <a16:creationId xmlns:a16="http://schemas.microsoft.com/office/drawing/2014/main" id="{8C9B12BA-9928-4493-9920-97CC7E43A5B3}"/>
              </a:ext>
            </a:extLst>
          </p:cNvPr>
          <p:cNvSpPr txBox="1"/>
          <p:nvPr/>
        </p:nvSpPr>
        <p:spPr>
          <a:xfrm>
            <a:off x="1752601" y="685801"/>
            <a:ext cx="9605707" cy="954103"/>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b="1" i="1" dirty="0">
                <a:solidFill>
                  <a:srgbClr val="000000"/>
                </a:solidFill>
                <a:latin typeface="Calibri"/>
              </a:rPr>
              <a:t>     COMING HOME TO WHO WE REALLY ARE IN THE </a:t>
            </a:r>
          </a:p>
          <a:p>
            <a:pPr>
              <a:defRPr sz="1800" b="0" i="0" u="none" strike="noStrike" kern="0" cap="none" spc="0" baseline="0">
                <a:solidFill>
                  <a:srgbClr val="000000"/>
                </a:solidFill>
                <a:uFillTx/>
              </a:defRPr>
            </a:pPr>
            <a:r>
              <a:rPr lang="en-GB" sz="2800" b="1" i="1" dirty="0">
                <a:solidFill>
                  <a:srgbClr val="000000"/>
                </a:solidFill>
                <a:latin typeface="Calibri"/>
              </a:rPr>
              <a:t>   COMMUNITY OF CREATION: </a:t>
            </a:r>
            <a:r>
              <a:rPr lang="en-GB" sz="2800" b="1" i="1" kern="0" dirty="0">
                <a:solidFill>
                  <a:srgbClr val="000000"/>
                </a:solidFill>
                <a:latin typeface="Calibri"/>
              </a:rPr>
              <a:t>OUR COMMON HOME</a:t>
            </a:r>
            <a:endParaRPr lang="en-GB" sz="2800" b="1" i="1" dirty="0">
              <a:solidFill>
                <a:srgbClr val="000000"/>
              </a:solidFill>
              <a:latin typeface="Calibri"/>
            </a:endParaRPr>
          </a:p>
        </p:txBody>
      </p:sp>
      <p:pic>
        <p:nvPicPr>
          <p:cNvPr id="5" name="Picture 2" descr="C:\Users\cvct\Pictures\thZDNYGTSC.jpg">
            <a:extLst>
              <a:ext uri="{FF2B5EF4-FFF2-40B4-BE49-F238E27FC236}">
                <a16:creationId xmlns:a16="http://schemas.microsoft.com/office/drawing/2014/main" id="{0E77A6CA-0281-448C-BFF4-E26D82212445}"/>
              </a:ext>
            </a:extLst>
          </p:cNvPr>
          <p:cNvPicPr>
            <a:picLocks noChangeAspect="1"/>
          </p:cNvPicPr>
          <p:nvPr/>
        </p:nvPicPr>
        <p:blipFill>
          <a:blip r:embed="rId2"/>
          <a:srcRect/>
          <a:stretch>
            <a:fillRect/>
          </a:stretch>
        </p:blipFill>
        <p:spPr>
          <a:xfrm>
            <a:off x="7848603" y="2438403"/>
            <a:ext cx="2286000" cy="3047996"/>
          </a:xfrm>
          <a:prstGeom prst="rect">
            <a:avLst/>
          </a:prstGeom>
          <a:noFill/>
          <a:ln>
            <a:noFill/>
          </a:ln>
        </p:spPr>
      </p:pic>
    </p:spTree>
    <p:extLst>
      <p:ext uri="{BB962C8B-B14F-4D97-AF65-F5344CB8AC3E}">
        <p14:creationId xmlns:p14="http://schemas.microsoft.com/office/powerpoint/2010/main" val="3739712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E3A68F3-EB91-4DCB-A047-1D3D37EF5E9E}"/>
              </a:ext>
            </a:extLst>
          </p:cNvPr>
          <p:cNvSpPr txBox="1">
            <a:spLocks noGrp="1"/>
          </p:cNvSpPr>
          <p:nvPr>
            <p:ph idx="1"/>
          </p:nvPr>
        </p:nvSpPr>
        <p:spPr>
          <a:xfrm>
            <a:off x="1487490" y="188640"/>
            <a:ext cx="9073005" cy="3024332"/>
          </a:xfrm>
        </p:spPr>
        <p:txBody>
          <a:bodyPr/>
          <a:lstStyle/>
          <a:p>
            <a:pPr lvl="0">
              <a:buNone/>
            </a:pPr>
            <a:r>
              <a:rPr lang="en-IE" sz="2400"/>
              <a:t>    </a:t>
            </a:r>
            <a:r>
              <a:rPr lang="en-IE" sz="2400" i="1"/>
              <a:t>We have outgrown the small story of our lives and the small selves to which so many have confined themselves.</a:t>
            </a:r>
            <a:br>
              <a:rPr lang="en-IE" sz="2400" i="1"/>
            </a:br>
            <a:r>
              <a:rPr lang="en-IE" sz="2400" i="1"/>
              <a:t>It is time to move through life motivated... by gratitude and an abiding zest for living out of our higher purpose</a:t>
            </a:r>
            <a:r>
              <a:rPr lang="en-IE" sz="2400"/>
              <a:t>.                                                                                                            </a:t>
            </a:r>
            <a:r>
              <a:rPr lang="en-IE" sz="2000" b="1"/>
              <a:t>Jean Houston</a:t>
            </a:r>
            <a:endParaRPr lang="en-IE" sz="2200" b="1"/>
          </a:p>
        </p:txBody>
      </p:sp>
      <p:pic>
        <p:nvPicPr>
          <p:cNvPr id="3" name="Picture 3">
            <a:extLst>
              <a:ext uri="{FF2B5EF4-FFF2-40B4-BE49-F238E27FC236}">
                <a16:creationId xmlns:a16="http://schemas.microsoft.com/office/drawing/2014/main" id="{757A3448-ED5F-41DD-8089-D73692BE0E1F}"/>
              </a:ext>
            </a:extLst>
          </p:cNvPr>
          <p:cNvPicPr>
            <a:picLocks noChangeAspect="1"/>
          </p:cNvPicPr>
          <p:nvPr/>
        </p:nvPicPr>
        <p:blipFill>
          <a:blip r:embed="rId2"/>
          <a:stretch>
            <a:fillRect/>
          </a:stretch>
        </p:blipFill>
        <p:spPr>
          <a:xfrm>
            <a:off x="3352800" y="2514600"/>
            <a:ext cx="5257800" cy="2590796"/>
          </a:xfrm>
          <a:prstGeom prst="rect">
            <a:avLst/>
          </a:prstGeom>
          <a:noFill/>
          <a:ln>
            <a:noFill/>
          </a:ln>
        </p:spPr>
      </p:pic>
      <p:sp>
        <p:nvSpPr>
          <p:cNvPr id="4" name="TextBox 4">
            <a:extLst>
              <a:ext uri="{FF2B5EF4-FFF2-40B4-BE49-F238E27FC236}">
                <a16:creationId xmlns:a16="http://schemas.microsoft.com/office/drawing/2014/main" id="{080D2283-EEDB-475D-AE95-9E93849F00DA}"/>
              </a:ext>
            </a:extLst>
          </p:cNvPr>
          <p:cNvSpPr txBox="1"/>
          <p:nvPr/>
        </p:nvSpPr>
        <p:spPr>
          <a:xfrm>
            <a:off x="2285996" y="5410204"/>
            <a:ext cx="8031394" cy="1138775"/>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000">
                <a:solidFill>
                  <a:srgbClr val="000000"/>
                </a:solidFill>
                <a:latin typeface="Calibri"/>
              </a:rPr>
              <a:t>“</a:t>
            </a:r>
            <a:r>
              <a:rPr lang="en-GB" sz="2400">
                <a:solidFill>
                  <a:srgbClr val="000000"/>
                </a:solidFill>
                <a:latin typeface="Calibri"/>
              </a:rPr>
              <a:t>Let yourself be silently drawn by the stronger pull of what </a:t>
            </a:r>
          </a:p>
          <a:p>
            <a:pPr>
              <a:defRPr sz="1800" b="0" i="0" u="none" strike="noStrike" kern="0" cap="none" spc="0" baseline="0">
                <a:solidFill>
                  <a:srgbClr val="000000"/>
                </a:solidFill>
                <a:uFillTx/>
              </a:defRPr>
            </a:pPr>
            <a:r>
              <a:rPr lang="en-GB" sz="2400">
                <a:solidFill>
                  <a:srgbClr val="000000"/>
                </a:solidFill>
                <a:latin typeface="Calibri"/>
              </a:rPr>
              <a:t>                                        you really love.”                     Rumi    </a:t>
            </a:r>
            <a:endParaRPr lang="en-GB" sz="2000">
              <a:solidFill>
                <a:srgbClr val="000000"/>
              </a:solidFill>
              <a:latin typeface="Calibri"/>
            </a:endParaRPr>
          </a:p>
          <a:p>
            <a:pPr>
              <a:defRPr sz="1800" b="0" i="0" u="none" strike="noStrike" kern="0" cap="none" spc="0" baseline="0">
                <a:solidFill>
                  <a:srgbClr val="000000"/>
                </a:solidFill>
                <a:uFillTx/>
              </a:defRPr>
            </a:pPr>
            <a:r>
              <a:rPr lang="en-GB" sz="2000" b="1">
                <a:solidFill>
                  <a:srgbClr val="000000"/>
                </a:solidFill>
                <a:latin typeface="Calibri"/>
              </a:rPr>
              <a:t>                                                                                                                          </a:t>
            </a:r>
            <a:endParaRPr lang="en-GB" sz="2000">
              <a:solidFill>
                <a:srgbClr val="000000"/>
              </a:solidFill>
              <a:latin typeface="Calibri"/>
            </a:endParaRPr>
          </a:p>
        </p:txBody>
      </p:sp>
    </p:spTree>
    <p:extLst>
      <p:ext uri="{BB962C8B-B14F-4D97-AF65-F5344CB8AC3E}">
        <p14:creationId xmlns:p14="http://schemas.microsoft.com/office/powerpoint/2010/main" val="3640911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6A0171-8DBF-45F0-A8BE-B5E358DD7CA9}"/>
              </a:ext>
            </a:extLst>
          </p:cNvPr>
          <p:cNvSpPr/>
          <p:nvPr/>
        </p:nvSpPr>
        <p:spPr>
          <a:xfrm>
            <a:off x="1018309" y="5066526"/>
            <a:ext cx="10386807" cy="1323439"/>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solidFill>
                  <a:srgbClr val="000000"/>
                </a:solidFill>
                <a:latin typeface="Times New Roman" pitchFamily="18"/>
              </a:rPr>
              <a:t>Going inward and making room in oneself for the immensity of the universe…</a:t>
            </a:r>
          </a:p>
          <a:p>
            <a:pPr>
              <a:defRPr sz="1800" b="0" i="0" u="none" strike="noStrike" kern="0" cap="none" spc="0" baseline="0">
                <a:solidFill>
                  <a:srgbClr val="000000"/>
                </a:solidFill>
                <a:uFillTx/>
              </a:defRPr>
            </a:pPr>
            <a:r>
              <a:rPr lang="en-GB" sz="2400" dirty="0">
                <a:solidFill>
                  <a:srgbClr val="000000"/>
                </a:solidFill>
                <a:latin typeface="Times New Roman" pitchFamily="18"/>
              </a:rPr>
              <a:t>will transform us…providing the physic energy needed to creatively  imagine</a:t>
            </a:r>
          </a:p>
          <a:p>
            <a:pPr>
              <a:defRPr sz="1800" b="0" i="0" u="none" strike="noStrike" kern="0" cap="none" spc="0" baseline="0">
                <a:solidFill>
                  <a:srgbClr val="000000"/>
                </a:solidFill>
                <a:uFillTx/>
              </a:defRPr>
            </a:pPr>
            <a:r>
              <a:rPr lang="en-GB" sz="2400" dirty="0">
                <a:solidFill>
                  <a:srgbClr val="000000"/>
                </a:solidFill>
                <a:latin typeface="Times New Roman" pitchFamily="18"/>
              </a:rPr>
              <a:t>                                       an alternative future.</a:t>
            </a:r>
            <a:r>
              <a:rPr lang="en-GB" sz="3200" dirty="0">
                <a:solidFill>
                  <a:srgbClr val="FFFFFF"/>
                </a:solidFill>
                <a:latin typeface="Times New Roman" pitchFamily="18"/>
              </a:rPr>
              <a:t> </a:t>
            </a:r>
          </a:p>
        </p:txBody>
      </p:sp>
      <p:pic>
        <p:nvPicPr>
          <p:cNvPr id="4" name="Picture 2" descr="C:\Users\cvct\Pictures\imagesUGYB4HZV.jpg">
            <a:extLst>
              <a:ext uri="{FF2B5EF4-FFF2-40B4-BE49-F238E27FC236}">
                <a16:creationId xmlns:a16="http://schemas.microsoft.com/office/drawing/2014/main" id="{1187DAEA-DA08-4D1A-8101-D400C7C5D21D}"/>
              </a:ext>
            </a:extLst>
          </p:cNvPr>
          <p:cNvPicPr>
            <a:picLocks noChangeAspect="1"/>
          </p:cNvPicPr>
          <p:nvPr/>
        </p:nvPicPr>
        <p:blipFill>
          <a:blip r:embed="rId3"/>
          <a:srcRect/>
          <a:stretch>
            <a:fillRect/>
          </a:stretch>
        </p:blipFill>
        <p:spPr>
          <a:xfrm>
            <a:off x="3275937" y="1478844"/>
            <a:ext cx="4762832" cy="3429000"/>
          </a:xfrm>
          <a:prstGeom prst="rect">
            <a:avLst/>
          </a:prstGeom>
          <a:noFill/>
          <a:ln cap="flat">
            <a:noFill/>
          </a:ln>
        </p:spPr>
      </p:pic>
      <p:sp>
        <p:nvSpPr>
          <p:cNvPr id="5" name="TextBox 4">
            <a:extLst>
              <a:ext uri="{FF2B5EF4-FFF2-40B4-BE49-F238E27FC236}">
                <a16:creationId xmlns:a16="http://schemas.microsoft.com/office/drawing/2014/main" id="{5A0F729B-5ABE-44CD-B27A-5A533849B926}"/>
              </a:ext>
            </a:extLst>
          </p:cNvPr>
          <p:cNvSpPr txBox="1"/>
          <p:nvPr/>
        </p:nvSpPr>
        <p:spPr>
          <a:xfrm>
            <a:off x="1981201" y="485190"/>
            <a:ext cx="8434873"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Everything in the Universe is within you. Ask all from yourself.</a:t>
            </a:r>
          </a:p>
          <a:p>
            <a:pPr>
              <a:defRPr sz="1800" b="0" i="0" u="none" strike="noStrike" kern="0" cap="none" spc="0" baseline="0">
                <a:solidFill>
                  <a:srgbClr val="000000"/>
                </a:solidFill>
                <a:uFillTx/>
              </a:defRPr>
            </a:pPr>
            <a:r>
              <a:rPr lang="en-GB" sz="2400">
                <a:solidFill>
                  <a:srgbClr val="000000"/>
                </a:solidFill>
                <a:latin typeface="Calibri"/>
              </a:rPr>
              <a:t>                                                                                                    </a:t>
            </a:r>
            <a:r>
              <a:rPr lang="en-GB">
                <a:solidFill>
                  <a:srgbClr val="000000"/>
                </a:solidFill>
                <a:latin typeface="Calibri"/>
              </a:rPr>
              <a:t>Rumi</a:t>
            </a:r>
            <a:endParaRPr lang="en-IE" sz="2400">
              <a:solidFill>
                <a:srgbClr val="000000"/>
              </a:solidFill>
              <a:latin typeface="Calibri"/>
            </a:endParaRPr>
          </a:p>
        </p:txBody>
      </p:sp>
      <p:sp>
        <p:nvSpPr>
          <p:cNvPr id="3" name="TextBox 2">
            <a:extLst>
              <a:ext uri="{FF2B5EF4-FFF2-40B4-BE49-F238E27FC236}">
                <a16:creationId xmlns:a16="http://schemas.microsoft.com/office/drawing/2014/main" id="{5E699D3A-C365-4B96-8211-D8E502D77570}"/>
              </a:ext>
            </a:extLst>
          </p:cNvPr>
          <p:cNvSpPr txBox="1"/>
          <p:nvPr/>
        </p:nvSpPr>
        <p:spPr>
          <a:xfrm>
            <a:off x="2130136" y="5330536"/>
            <a:ext cx="788999" cy="369332"/>
          </a:xfrm>
          <a:prstGeom prst="rect">
            <a:avLst/>
          </a:prstGeom>
          <a:noFill/>
        </p:spPr>
        <p:txBody>
          <a:bodyPr wrap="square" rtlCol="0">
            <a:spAutoFit/>
          </a:bodyPr>
          <a:lstStyle/>
          <a:p>
            <a:r>
              <a:rPr lang="en-GB" dirty="0"/>
              <a:t> </a:t>
            </a:r>
            <a:endParaRPr lang="en-IE" dirty="0"/>
          </a:p>
        </p:txBody>
      </p:sp>
    </p:spTree>
    <p:extLst>
      <p:ext uri="{BB962C8B-B14F-4D97-AF65-F5344CB8AC3E}">
        <p14:creationId xmlns:p14="http://schemas.microsoft.com/office/powerpoint/2010/main" val="327607418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35E01-35FA-4816-A9AB-C3F2AD12AFCB}"/>
              </a:ext>
            </a:extLst>
          </p:cNvPr>
          <p:cNvSpPr txBox="1">
            <a:spLocks noGrp="1"/>
          </p:cNvSpPr>
          <p:nvPr>
            <p:ph type="title"/>
          </p:nvPr>
        </p:nvSpPr>
        <p:spPr/>
        <p:txBody>
          <a:bodyPr/>
          <a:lstStyle/>
          <a:p>
            <a:endParaRPr lang="en-IE"/>
          </a:p>
        </p:txBody>
      </p:sp>
      <p:pic>
        <p:nvPicPr>
          <p:cNvPr id="3" name="Content Placeholder 2" descr="C:\Users\cvct\Pictures\images8TZPZRNH.jpg">
            <a:extLst>
              <a:ext uri="{FF2B5EF4-FFF2-40B4-BE49-F238E27FC236}">
                <a16:creationId xmlns:a16="http://schemas.microsoft.com/office/drawing/2014/main" id="{E55163F2-845B-4FCF-AA3B-399FB194899F}"/>
              </a:ext>
            </a:extLst>
          </p:cNvPr>
          <p:cNvPicPr>
            <a:picLocks noGrp="1" noChangeAspect="1"/>
          </p:cNvPicPr>
          <p:nvPr>
            <p:ph idx="1"/>
          </p:nvPr>
        </p:nvPicPr>
        <p:blipFill>
          <a:blip r:embed="rId2"/>
          <a:srcRect/>
          <a:stretch>
            <a:fillRect/>
          </a:stretch>
        </p:blipFill>
        <p:spPr>
          <a:xfrm>
            <a:off x="6934204" y="609603"/>
            <a:ext cx="3000375" cy="2286000"/>
          </a:xfrm>
        </p:spPr>
      </p:pic>
      <p:sp>
        <p:nvSpPr>
          <p:cNvPr id="4" name="TextBox 3">
            <a:extLst>
              <a:ext uri="{FF2B5EF4-FFF2-40B4-BE49-F238E27FC236}">
                <a16:creationId xmlns:a16="http://schemas.microsoft.com/office/drawing/2014/main" id="{4D1755B7-6E3B-4866-AA0E-66A468CB4F35}"/>
              </a:ext>
            </a:extLst>
          </p:cNvPr>
          <p:cNvSpPr txBox="1"/>
          <p:nvPr/>
        </p:nvSpPr>
        <p:spPr>
          <a:xfrm>
            <a:off x="1381991" y="685800"/>
            <a:ext cx="9062895" cy="600164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dirty="0">
                <a:solidFill>
                  <a:srgbClr val="000000"/>
                </a:solidFill>
                <a:latin typeface="Calibri"/>
              </a:rPr>
              <a:t>‘I am counting on you to</a:t>
            </a:r>
          </a:p>
          <a:p>
            <a:pPr>
              <a:defRPr sz="1800" b="0" i="0" u="none" strike="noStrike" kern="0" cap="none" spc="0" baseline="0">
                <a:solidFill>
                  <a:srgbClr val="000000"/>
                </a:solidFill>
                <a:uFillTx/>
              </a:defRPr>
            </a:pPr>
            <a:r>
              <a:rPr lang="en-GB" sz="2800" dirty="0">
                <a:solidFill>
                  <a:srgbClr val="000000"/>
                </a:solidFill>
                <a:latin typeface="Calibri"/>
              </a:rPr>
              <a:t>wake up the world, since the </a:t>
            </a:r>
          </a:p>
          <a:p>
            <a:pPr>
              <a:defRPr sz="1800" b="0" i="0" u="none" strike="noStrike" kern="0" cap="none" spc="0" baseline="0">
                <a:solidFill>
                  <a:srgbClr val="000000"/>
                </a:solidFill>
                <a:uFillTx/>
              </a:defRPr>
            </a:pPr>
            <a:r>
              <a:rPr lang="en-GB" sz="2800" dirty="0">
                <a:solidFill>
                  <a:srgbClr val="000000"/>
                </a:solidFill>
                <a:latin typeface="Calibri"/>
              </a:rPr>
              <a:t>distinctive sign of consecrated</a:t>
            </a:r>
          </a:p>
          <a:p>
            <a:pPr>
              <a:defRPr sz="1800" b="0" i="0" u="none" strike="noStrike" kern="0" cap="none" spc="0" baseline="0">
                <a:solidFill>
                  <a:srgbClr val="000000"/>
                </a:solidFill>
                <a:uFillTx/>
              </a:defRPr>
            </a:pPr>
            <a:r>
              <a:rPr lang="en-GB" sz="2800" dirty="0">
                <a:solidFill>
                  <a:srgbClr val="000000"/>
                </a:solidFill>
                <a:latin typeface="Calibri"/>
              </a:rPr>
              <a:t>life is prophesy. This is the </a:t>
            </a:r>
          </a:p>
          <a:p>
            <a:pPr>
              <a:defRPr sz="1800" b="0" i="0" u="none" strike="noStrike" kern="0" cap="none" spc="0" baseline="0">
                <a:solidFill>
                  <a:srgbClr val="000000"/>
                </a:solidFill>
                <a:uFillTx/>
              </a:defRPr>
            </a:pPr>
            <a:r>
              <a:rPr lang="en-GB" sz="2800" dirty="0">
                <a:solidFill>
                  <a:srgbClr val="000000"/>
                </a:solidFill>
                <a:latin typeface="Calibri"/>
              </a:rPr>
              <a:t>priority that is needed right now.’</a:t>
            </a:r>
          </a:p>
          <a:p>
            <a:pPr>
              <a:defRPr sz="1800" b="0" i="0" u="none" strike="noStrike" kern="0" cap="none" spc="0" baseline="0">
                <a:solidFill>
                  <a:srgbClr val="000000"/>
                </a:solidFill>
                <a:uFillTx/>
              </a:defRPr>
            </a:pPr>
            <a:endParaRPr lang="en-GB" sz="2800" dirty="0">
              <a:solidFill>
                <a:srgbClr val="000000"/>
              </a:solidFill>
              <a:latin typeface="Calibri"/>
            </a:endParaRPr>
          </a:p>
          <a:p>
            <a:pPr>
              <a:defRPr sz="1800" b="0" i="0" u="none" strike="noStrike" kern="0" cap="none" spc="0" baseline="0">
                <a:solidFill>
                  <a:srgbClr val="000000"/>
                </a:solidFill>
                <a:uFillTx/>
              </a:defRPr>
            </a:pPr>
            <a:r>
              <a:rPr lang="en-GB" sz="2800" i="1" dirty="0">
                <a:solidFill>
                  <a:srgbClr val="000000"/>
                </a:solidFill>
                <a:latin typeface="Calibri"/>
              </a:rPr>
              <a:t>(Pope Francis: Letter Year of Consecrated Life 2014</a:t>
            </a:r>
            <a:r>
              <a:rPr lang="en-GB" sz="2800" dirty="0">
                <a:solidFill>
                  <a:srgbClr val="000000"/>
                </a:solidFill>
                <a:latin typeface="Calibri"/>
              </a:rPr>
              <a:t>).</a:t>
            </a:r>
          </a:p>
          <a:p>
            <a:pPr>
              <a:defRPr sz="1800" b="0" i="0" u="none" strike="noStrike" kern="0" cap="none" spc="0" baseline="0">
                <a:solidFill>
                  <a:srgbClr val="000000"/>
                </a:solidFill>
                <a:uFillTx/>
              </a:defRPr>
            </a:pPr>
            <a:endParaRPr lang="en-GB" sz="2800" i="1" dirty="0">
              <a:solidFill>
                <a:srgbClr val="000000"/>
              </a:solidFill>
              <a:latin typeface="Calibri"/>
            </a:endParaRPr>
          </a:p>
          <a:p>
            <a:pPr>
              <a:defRPr sz="1800" b="0" i="0" u="none" strike="noStrike" kern="0" cap="none" spc="0" baseline="0">
                <a:solidFill>
                  <a:srgbClr val="000000"/>
                </a:solidFill>
                <a:uFillTx/>
              </a:defRPr>
            </a:pPr>
            <a:r>
              <a:rPr lang="en-GB" sz="2800" dirty="0">
                <a:solidFill>
                  <a:srgbClr val="000000"/>
                </a:solidFill>
                <a:latin typeface="Calibri"/>
              </a:rPr>
              <a:t>His exhortation can be summed up thus:</a:t>
            </a:r>
          </a:p>
          <a:p>
            <a:pPr>
              <a:defRPr sz="1800" b="0" i="0" u="none" strike="noStrike" kern="0" cap="none" spc="0" baseline="0">
                <a:solidFill>
                  <a:srgbClr val="000000"/>
                </a:solidFill>
                <a:uFillTx/>
              </a:defRPr>
            </a:pPr>
            <a:r>
              <a:rPr lang="en-GB" sz="2800" kern="0" dirty="0">
                <a:solidFill>
                  <a:srgbClr val="000000"/>
                </a:solidFill>
                <a:latin typeface="Calibri"/>
              </a:rPr>
              <a:t>i</a:t>
            </a:r>
            <a:r>
              <a:rPr lang="en-GB" sz="2800" dirty="0">
                <a:solidFill>
                  <a:srgbClr val="000000"/>
                </a:solidFill>
                <a:latin typeface="Calibri"/>
              </a:rPr>
              <a:t>n our present reality look to the past with gratitude, </a:t>
            </a:r>
          </a:p>
          <a:p>
            <a:pPr>
              <a:defRPr sz="1800" b="0" i="0" u="none" strike="noStrike" kern="0" cap="none" spc="0" baseline="0">
                <a:solidFill>
                  <a:srgbClr val="000000"/>
                </a:solidFill>
                <a:uFillTx/>
              </a:defRPr>
            </a:pPr>
            <a:r>
              <a:rPr lang="en-GB" sz="2800" dirty="0">
                <a:solidFill>
                  <a:srgbClr val="000000"/>
                </a:solidFill>
                <a:latin typeface="Calibri"/>
              </a:rPr>
              <a:t>live the present with passion, embrace the future with hope..</a:t>
            </a:r>
          </a:p>
          <a:p>
            <a:pPr>
              <a:defRPr sz="1800" b="0" i="0" u="none" strike="noStrike" kern="0" cap="none" spc="0" baseline="0">
                <a:solidFill>
                  <a:srgbClr val="000000"/>
                </a:solidFill>
                <a:uFillTx/>
              </a:defRPr>
            </a:pPr>
            <a:r>
              <a:rPr lang="en-US" sz="2400" i="1" kern="0" dirty="0">
                <a:solidFill>
                  <a:srgbClr val="FF0000"/>
                </a:solidFill>
                <a:latin typeface="Calibri"/>
              </a:rPr>
              <a:t>‘That hope we hold. It is like an anchor for our lives, an anchor safe and sure’  (Heb 6:19)</a:t>
            </a:r>
            <a:endParaRPr lang="en-GB" sz="2400" i="1" dirty="0">
              <a:solidFill>
                <a:srgbClr val="FF0000"/>
              </a:solidFill>
              <a:latin typeface="Calibri"/>
            </a:endParaRPr>
          </a:p>
          <a:p>
            <a:pPr>
              <a:defRPr sz="1800" b="0" i="0" u="none" strike="noStrike" kern="0" cap="none" spc="0" baseline="0">
                <a:solidFill>
                  <a:srgbClr val="000000"/>
                </a:solidFill>
                <a:uFillTx/>
              </a:defRPr>
            </a:pPr>
            <a:endParaRPr lang="en-GB" sz="2800" dirty="0">
              <a:solidFill>
                <a:srgbClr val="FF0000"/>
              </a:solidFill>
              <a:latin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imagesZAKFQV3E.jpg">
            <a:extLst>
              <a:ext uri="{FF2B5EF4-FFF2-40B4-BE49-F238E27FC236}">
                <a16:creationId xmlns:a16="http://schemas.microsoft.com/office/drawing/2014/main" id="{9270A47B-88F1-47C2-A761-ED588A14B89D}"/>
              </a:ext>
            </a:extLst>
          </p:cNvPr>
          <p:cNvPicPr>
            <a:picLocks noChangeAspect="1"/>
          </p:cNvPicPr>
          <p:nvPr/>
        </p:nvPicPr>
        <p:blipFill>
          <a:blip r:embed="rId2"/>
          <a:srcRect/>
          <a:stretch>
            <a:fillRect/>
          </a:stretch>
        </p:blipFill>
        <p:spPr>
          <a:xfrm>
            <a:off x="2940624" y="2053886"/>
            <a:ext cx="5943600" cy="2449896"/>
          </a:xfrm>
          <a:prstGeom prst="rect">
            <a:avLst/>
          </a:prstGeom>
          <a:noFill/>
          <a:ln>
            <a:noFill/>
          </a:ln>
        </p:spPr>
      </p:pic>
      <p:sp>
        <p:nvSpPr>
          <p:cNvPr id="3" name="TextBox 1">
            <a:extLst>
              <a:ext uri="{FF2B5EF4-FFF2-40B4-BE49-F238E27FC236}">
                <a16:creationId xmlns:a16="http://schemas.microsoft.com/office/drawing/2014/main" id="{96975D67-7001-4520-8EB0-C6DE84A1D1AA}"/>
              </a:ext>
            </a:extLst>
          </p:cNvPr>
          <p:cNvSpPr txBox="1"/>
          <p:nvPr/>
        </p:nvSpPr>
        <p:spPr>
          <a:xfrm>
            <a:off x="1839191" y="240270"/>
            <a:ext cx="8317219" cy="83099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solidFill>
                  <a:srgbClr val="000000"/>
                </a:solidFill>
                <a:latin typeface="Calibri"/>
              </a:rPr>
              <a:t>Nothing here below is profane for those who know how to see.</a:t>
            </a:r>
          </a:p>
          <a:p>
            <a:pPr>
              <a:defRPr sz="1800" b="0" i="0" u="none" strike="noStrike" kern="0" cap="none" spc="0" baseline="0">
                <a:solidFill>
                  <a:srgbClr val="000000"/>
                </a:solidFill>
                <a:uFillTx/>
              </a:defRPr>
            </a:pPr>
            <a:r>
              <a:rPr lang="en-GB" sz="2400" dirty="0">
                <a:solidFill>
                  <a:srgbClr val="000000"/>
                </a:solidFill>
                <a:latin typeface="Calibri"/>
              </a:rPr>
              <a:t>            On the contrary, everything is sacred. </a:t>
            </a:r>
            <a:r>
              <a:rPr lang="en-GB" sz="2000" i="1" dirty="0">
                <a:solidFill>
                  <a:srgbClr val="000000"/>
                </a:solidFill>
                <a:latin typeface="Calibri"/>
              </a:rPr>
              <a:t>Teilhard De  Chardin</a:t>
            </a:r>
          </a:p>
        </p:txBody>
      </p:sp>
      <p:sp>
        <p:nvSpPr>
          <p:cNvPr id="4" name="TextBox 2">
            <a:extLst>
              <a:ext uri="{FF2B5EF4-FFF2-40B4-BE49-F238E27FC236}">
                <a16:creationId xmlns:a16="http://schemas.microsoft.com/office/drawing/2014/main" id="{B3C13CEC-C939-4C01-95D7-96BD04A30E43}"/>
              </a:ext>
            </a:extLst>
          </p:cNvPr>
          <p:cNvSpPr txBox="1"/>
          <p:nvPr/>
        </p:nvSpPr>
        <p:spPr>
          <a:xfrm>
            <a:off x="2057396" y="5486401"/>
            <a:ext cx="8229600" cy="83099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b="1">
                <a:solidFill>
                  <a:srgbClr val="000000"/>
                </a:solidFill>
                <a:latin typeface="Calibri"/>
              </a:rPr>
              <a:t>         </a:t>
            </a:r>
          </a:p>
          <a:p>
            <a:pPr>
              <a:defRPr sz="1800" b="0" i="0" u="none" strike="noStrike" kern="0" cap="none" spc="0" baseline="0">
                <a:solidFill>
                  <a:srgbClr val="000000"/>
                </a:solidFill>
                <a:uFillTx/>
              </a:defRPr>
            </a:pPr>
            <a:r>
              <a:rPr lang="en-GB" sz="1600" b="1">
                <a:solidFill>
                  <a:srgbClr val="000000"/>
                </a:solidFill>
                <a:latin typeface="Calibri"/>
              </a:rPr>
              <a:t> </a:t>
            </a:r>
            <a:r>
              <a:rPr lang="en-GB" sz="2400" b="1">
                <a:solidFill>
                  <a:srgbClr val="000000"/>
                </a:solidFill>
                <a:latin typeface="Calibri"/>
              </a:rPr>
              <a:t> </a:t>
            </a:r>
          </a:p>
        </p:txBody>
      </p:sp>
      <p:sp>
        <p:nvSpPr>
          <p:cNvPr id="5" name="Rectangle 5">
            <a:extLst>
              <a:ext uri="{FF2B5EF4-FFF2-40B4-BE49-F238E27FC236}">
                <a16:creationId xmlns:a16="http://schemas.microsoft.com/office/drawing/2014/main" id="{288FE6FE-061C-434E-AF79-04C1F8E645D2}"/>
              </a:ext>
            </a:extLst>
          </p:cNvPr>
          <p:cNvSpPr/>
          <p:nvPr/>
        </p:nvSpPr>
        <p:spPr>
          <a:xfrm>
            <a:off x="3086099" y="1181965"/>
            <a:ext cx="5295899" cy="830997"/>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kern="0" dirty="0">
                <a:solidFill>
                  <a:srgbClr val="000000"/>
                </a:solidFill>
                <a:latin typeface="Calibri"/>
              </a:rPr>
              <a:t>We are ALL enclosed in God and God is enclosed in ALL of us.  </a:t>
            </a:r>
            <a:r>
              <a:rPr lang="en-GB" sz="2000" i="1" kern="0" dirty="0">
                <a:solidFill>
                  <a:srgbClr val="000000"/>
                </a:solidFill>
                <a:latin typeface="Calibri"/>
              </a:rPr>
              <a:t>Julian of Norwich</a:t>
            </a:r>
            <a:endParaRPr lang="en-GB" sz="2000" kern="0" dirty="0">
              <a:solidFill>
                <a:srgbClr val="000000"/>
              </a:solidFill>
              <a:latin typeface="Calibri"/>
            </a:endParaRPr>
          </a:p>
        </p:txBody>
      </p:sp>
      <p:sp>
        <p:nvSpPr>
          <p:cNvPr id="6" name="TextBox 6">
            <a:extLst>
              <a:ext uri="{FF2B5EF4-FFF2-40B4-BE49-F238E27FC236}">
                <a16:creationId xmlns:a16="http://schemas.microsoft.com/office/drawing/2014/main" id="{881E2EC2-7EFE-43CD-BAA6-EFBDBCD10D3A}"/>
              </a:ext>
            </a:extLst>
          </p:cNvPr>
          <p:cNvSpPr txBox="1"/>
          <p:nvPr/>
        </p:nvSpPr>
        <p:spPr>
          <a:xfrm>
            <a:off x="1905005" y="4614479"/>
            <a:ext cx="8251408" cy="193899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solidFill>
                  <a:srgbClr val="000000"/>
                </a:solidFill>
                <a:latin typeface="Calibri"/>
              </a:rPr>
              <a:t>If there is no spirituality in the Earth, then there is no spirituality </a:t>
            </a:r>
          </a:p>
          <a:p>
            <a:pPr>
              <a:defRPr sz="1800" b="0" i="0" u="none" strike="noStrike" kern="0" cap="none" spc="0" baseline="0">
                <a:solidFill>
                  <a:srgbClr val="000000"/>
                </a:solidFill>
                <a:uFillTx/>
              </a:defRPr>
            </a:pPr>
            <a:r>
              <a:rPr lang="en-GB" sz="2400" dirty="0">
                <a:solidFill>
                  <a:srgbClr val="000000"/>
                </a:solidFill>
                <a:latin typeface="Calibri"/>
              </a:rPr>
              <a:t>                                                                 in ourselves.   </a:t>
            </a:r>
            <a:r>
              <a:rPr lang="en-GB" sz="2000" i="1" dirty="0">
                <a:solidFill>
                  <a:srgbClr val="000000"/>
                </a:solidFill>
                <a:latin typeface="Calibri"/>
              </a:rPr>
              <a:t>Thomas Berry</a:t>
            </a:r>
          </a:p>
          <a:p>
            <a:pPr>
              <a:defRPr sz="1800" b="0" i="0" u="none" strike="noStrike" kern="0" cap="none" spc="0" baseline="0">
                <a:solidFill>
                  <a:srgbClr val="000000"/>
                </a:solidFill>
                <a:uFillTx/>
              </a:defRPr>
            </a:pPr>
            <a:r>
              <a:rPr lang="en-GB" sz="2400" dirty="0">
                <a:solidFill>
                  <a:srgbClr val="000000"/>
                </a:solidFill>
                <a:latin typeface="Calibri"/>
              </a:rPr>
              <a:t>The universe unfolds in God…Hence there is a mystical meaning</a:t>
            </a:r>
          </a:p>
          <a:p>
            <a:pPr>
              <a:defRPr sz="1800" b="0" i="0" u="none" strike="noStrike" kern="0" cap="none" spc="0" baseline="0">
                <a:solidFill>
                  <a:srgbClr val="000000"/>
                </a:solidFill>
                <a:uFillTx/>
              </a:defRPr>
            </a:pPr>
            <a:r>
              <a:rPr lang="en-GB" sz="2400" dirty="0">
                <a:solidFill>
                  <a:srgbClr val="000000"/>
                </a:solidFill>
                <a:latin typeface="Calibri"/>
              </a:rPr>
              <a:t>to be found in a leaf, in a mountain trail, in a dewdrop, in a poor person’s face…. LS.233 </a:t>
            </a:r>
          </a:p>
        </p:txBody>
      </p:sp>
    </p:spTree>
    <p:extLst>
      <p:ext uri="{BB962C8B-B14F-4D97-AF65-F5344CB8AC3E}">
        <p14:creationId xmlns:p14="http://schemas.microsoft.com/office/powerpoint/2010/main" val="3499259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BE22-8845-42E2-A351-FECCA8FEBD0D}"/>
              </a:ext>
            </a:extLst>
          </p:cNvPr>
          <p:cNvSpPr txBox="1">
            <a:spLocks noGrp="1"/>
          </p:cNvSpPr>
          <p:nvPr>
            <p:ph type="title"/>
          </p:nvPr>
        </p:nvSpPr>
        <p:spPr/>
        <p:txBody>
          <a:bodyPr/>
          <a:lstStyle/>
          <a:p>
            <a:endParaRPr lang="en-IE"/>
          </a:p>
        </p:txBody>
      </p:sp>
      <p:sp>
        <p:nvSpPr>
          <p:cNvPr id="3" name="TextBox 4">
            <a:extLst>
              <a:ext uri="{FF2B5EF4-FFF2-40B4-BE49-F238E27FC236}">
                <a16:creationId xmlns:a16="http://schemas.microsoft.com/office/drawing/2014/main" id="{3591F5E8-B914-4839-A5CF-69126217129D}"/>
              </a:ext>
            </a:extLst>
          </p:cNvPr>
          <p:cNvSpPr txBox="1"/>
          <p:nvPr/>
        </p:nvSpPr>
        <p:spPr>
          <a:xfrm>
            <a:off x="1340427" y="509155"/>
            <a:ext cx="5829300" cy="637097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dirty="0">
                <a:solidFill>
                  <a:srgbClr val="000000"/>
                </a:solidFill>
                <a:latin typeface="Calibri"/>
              </a:rPr>
              <a:t>“The world is filled with the grandeur of God”</a:t>
            </a:r>
          </a:p>
          <a:p>
            <a:pPr>
              <a:defRPr sz="1800" b="0" i="0" u="none" strike="noStrike" kern="0" cap="none" spc="0" baseline="0">
                <a:solidFill>
                  <a:srgbClr val="000000"/>
                </a:solidFill>
                <a:uFillTx/>
              </a:defRPr>
            </a:pPr>
            <a:r>
              <a:rPr lang="en-GB" sz="2000" i="1" dirty="0" err="1">
                <a:solidFill>
                  <a:srgbClr val="000000"/>
                </a:solidFill>
                <a:latin typeface="Calibri"/>
              </a:rPr>
              <a:t>G.M.Hopkins</a:t>
            </a:r>
            <a:endParaRPr lang="en-GB" sz="2000" i="1" dirty="0">
              <a:solidFill>
                <a:srgbClr val="000000"/>
              </a:solidFill>
              <a:latin typeface="Calibri"/>
            </a:endParaRPr>
          </a:p>
          <a:p>
            <a:pPr>
              <a:defRPr sz="1800" b="0" i="0" u="none" strike="noStrike" kern="0" cap="none" spc="0" baseline="0">
                <a:solidFill>
                  <a:srgbClr val="000000"/>
                </a:solidFill>
                <a:uFillTx/>
              </a:defRPr>
            </a:pPr>
            <a:endParaRPr lang="en-GB" sz="2800" dirty="0">
              <a:solidFill>
                <a:srgbClr val="000000"/>
              </a:solidFill>
              <a:latin typeface="Calibri"/>
            </a:endParaRPr>
          </a:p>
          <a:p>
            <a:pPr>
              <a:defRPr sz="1800" b="0" i="0" u="none" strike="noStrike" kern="0" cap="none" spc="0" baseline="0">
                <a:solidFill>
                  <a:srgbClr val="000000"/>
                </a:solidFill>
                <a:uFillTx/>
              </a:defRPr>
            </a:pPr>
            <a:r>
              <a:rPr lang="en-GB" sz="2800" dirty="0">
                <a:solidFill>
                  <a:srgbClr val="000000"/>
                </a:solidFill>
                <a:latin typeface="Calibri"/>
              </a:rPr>
              <a:t>We are not human beings</a:t>
            </a:r>
          </a:p>
          <a:p>
            <a:pPr>
              <a:defRPr sz="1800" b="0" i="0" u="none" strike="noStrike" kern="0" cap="none" spc="0" baseline="0">
                <a:solidFill>
                  <a:srgbClr val="000000"/>
                </a:solidFill>
                <a:uFillTx/>
              </a:defRPr>
            </a:pPr>
            <a:r>
              <a:rPr lang="en-GB" sz="2800" dirty="0">
                <a:solidFill>
                  <a:srgbClr val="000000"/>
                </a:solidFill>
                <a:latin typeface="Calibri"/>
              </a:rPr>
              <a:t>on a spiritual journey.</a:t>
            </a:r>
          </a:p>
          <a:p>
            <a:pPr>
              <a:defRPr sz="1800" b="0" i="0" u="none" strike="noStrike" kern="0" cap="none" spc="0" baseline="0">
                <a:solidFill>
                  <a:srgbClr val="000000"/>
                </a:solidFill>
                <a:uFillTx/>
              </a:defRPr>
            </a:pPr>
            <a:r>
              <a:rPr lang="en-GB" sz="2800" dirty="0">
                <a:solidFill>
                  <a:srgbClr val="000000"/>
                </a:solidFill>
                <a:latin typeface="Calibri"/>
              </a:rPr>
              <a:t>We are spiritual beings</a:t>
            </a:r>
          </a:p>
          <a:p>
            <a:pPr>
              <a:defRPr sz="1800" b="0" i="0" u="none" strike="noStrike" kern="0" cap="none" spc="0" baseline="0">
                <a:solidFill>
                  <a:srgbClr val="000000"/>
                </a:solidFill>
                <a:uFillTx/>
              </a:defRPr>
            </a:pPr>
            <a:r>
              <a:rPr lang="en-GB" sz="2800" dirty="0">
                <a:solidFill>
                  <a:srgbClr val="000000"/>
                </a:solidFill>
                <a:latin typeface="Calibri"/>
              </a:rPr>
              <a:t>on a human journey….</a:t>
            </a:r>
            <a:r>
              <a:rPr lang="en-GB" sz="2000" dirty="0">
                <a:solidFill>
                  <a:srgbClr val="000000"/>
                </a:solidFill>
                <a:latin typeface="Calibri"/>
              </a:rPr>
              <a:t>.T.de Chardin</a:t>
            </a:r>
          </a:p>
          <a:p>
            <a:pPr>
              <a:defRPr sz="1800" b="0" i="0" u="none" strike="noStrike" kern="0" cap="none" spc="0" baseline="0">
                <a:solidFill>
                  <a:srgbClr val="000000"/>
                </a:solidFill>
                <a:uFillTx/>
              </a:defRPr>
            </a:pPr>
            <a:endParaRPr lang="en-GB" sz="2800" dirty="0">
              <a:solidFill>
                <a:srgbClr val="000000"/>
              </a:solidFill>
              <a:latin typeface="Calibri"/>
            </a:endParaRPr>
          </a:p>
          <a:p>
            <a:pPr>
              <a:defRPr sz="1800" b="0" i="0" u="none" strike="noStrike" kern="0" cap="none" spc="0" baseline="0">
                <a:solidFill>
                  <a:srgbClr val="000000"/>
                </a:solidFill>
                <a:uFillTx/>
              </a:defRPr>
            </a:pPr>
            <a:r>
              <a:rPr lang="en-GB" sz="2800" dirty="0">
                <a:solidFill>
                  <a:srgbClr val="000000"/>
                </a:solidFill>
                <a:latin typeface="Calibri"/>
              </a:rPr>
              <a:t>All beings created by God are</a:t>
            </a:r>
          </a:p>
          <a:p>
            <a:pPr>
              <a:defRPr sz="1800" b="0" i="0" u="none" strike="noStrike" kern="0" cap="none" spc="0" baseline="0">
                <a:solidFill>
                  <a:srgbClr val="000000"/>
                </a:solidFill>
                <a:uFillTx/>
              </a:defRPr>
            </a:pPr>
            <a:r>
              <a:rPr lang="en-GB" sz="2800" kern="0" dirty="0">
                <a:solidFill>
                  <a:srgbClr val="000000"/>
                </a:solidFill>
                <a:latin typeface="Calibri"/>
              </a:rPr>
              <a:t>spiritual beings on their unique journey….</a:t>
            </a:r>
            <a:r>
              <a:rPr lang="en-GB" sz="2800" kern="0" dirty="0" err="1">
                <a:solidFill>
                  <a:srgbClr val="000000"/>
                </a:solidFill>
                <a:latin typeface="Calibri"/>
              </a:rPr>
              <a:t>stars,planets</a:t>
            </a:r>
            <a:r>
              <a:rPr lang="en-GB" sz="2800" kern="0" dirty="0">
                <a:solidFill>
                  <a:srgbClr val="000000"/>
                </a:solidFill>
                <a:latin typeface="Calibri"/>
              </a:rPr>
              <a:t>, fish, plants, insects, animals, birds…..</a:t>
            </a:r>
          </a:p>
          <a:p>
            <a:pPr>
              <a:defRPr sz="1800" b="0" i="0" u="none" strike="noStrike" kern="0" cap="none" spc="0" baseline="0">
                <a:solidFill>
                  <a:srgbClr val="000000"/>
                </a:solidFill>
                <a:uFillTx/>
              </a:defRPr>
            </a:pPr>
            <a:endParaRPr lang="en-GB" sz="2800" kern="0" dirty="0">
              <a:solidFill>
                <a:srgbClr val="000000"/>
              </a:solidFill>
              <a:latin typeface="Calibri"/>
            </a:endParaRPr>
          </a:p>
          <a:p>
            <a:pPr>
              <a:defRPr sz="1800" b="0" i="0" u="none" strike="noStrike" kern="0" cap="none" spc="0" baseline="0">
                <a:solidFill>
                  <a:srgbClr val="000000"/>
                </a:solidFill>
                <a:uFillTx/>
              </a:defRPr>
            </a:pPr>
            <a:endParaRPr lang="en-GB" sz="2800" kern="0" dirty="0">
              <a:solidFill>
                <a:srgbClr val="000000"/>
              </a:solidFill>
              <a:latin typeface="Calibri"/>
            </a:endParaRPr>
          </a:p>
          <a:p>
            <a:pPr>
              <a:defRPr sz="1800" b="0" i="0" u="none" strike="noStrike" kern="0" cap="none" spc="0" baseline="0">
                <a:solidFill>
                  <a:srgbClr val="000000"/>
                </a:solidFill>
                <a:uFillTx/>
              </a:defRPr>
            </a:pPr>
            <a:endParaRPr lang="en-GB" sz="2800" dirty="0">
              <a:solidFill>
                <a:srgbClr val="000000"/>
              </a:solidFill>
              <a:latin typeface="Calibri"/>
            </a:endParaRPr>
          </a:p>
        </p:txBody>
      </p:sp>
      <p:pic>
        <p:nvPicPr>
          <p:cNvPr id="4" name="Picture 2" descr="C:\Users\cvct\Pictures\imagery.jpg">
            <a:extLst>
              <a:ext uri="{FF2B5EF4-FFF2-40B4-BE49-F238E27FC236}">
                <a16:creationId xmlns:a16="http://schemas.microsoft.com/office/drawing/2014/main" id="{9DD3FD51-87AE-4758-9FC4-E91710704862}"/>
              </a:ext>
            </a:extLst>
          </p:cNvPr>
          <p:cNvPicPr>
            <a:picLocks noGrp="1" noChangeAspect="1"/>
          </p:cNvPicPr>
          <p:nvPr>
            <p:ph idx="1"/>
          </p:nvPr>
        </p:nvPicPr>
        <p:blipFill>
          <a:blip r:embed="rId3"/>
          <a:srcRect/>
          <a:stretch>
            <a:fillRect/>
          </a:stretch>
        </p:blipFill>
        <p:spPr>
          <a:xfrm>
            <a:off x="7753350" y="713503"/>
            <a:ext cx="3600450" cy="4248805"/>
          </a:xfrm>
        </p:spPr>
      </p:pic>
      <p:sp>
        <p:nvSpPr>
          <p:cNvPr id="5" name="TextBox 4">
            <a:extLst>
              <a:ext uri="{FF2B5EF4-FFF2-40B4-BE49-F238E27FC236}">
                <a16:creationId xmlns:a16="http://schemas.microsoft.com/office/drawing/2014/main" id="{5DF920F3-744B-48D9-BACD-D06074F070F1}"/>
              </a:ext>
            </a:extLst>
          </p:cNvPr>
          <p:cNvSpPr txBox="1"/>
          <p:nvPr/>
        </p:nvSpPr>
        <p:spPr>
          <a:xfrm>
            <a:off x="1340428" y="6144496"/>
            <a:ext cx="9337888" cy="46166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dirty="0">
                <a:solidFill>
                  <a:srgbClr val="000000"/>
                </a:solidFill>
                <a:latin typeface="Calibri"/>
              </a:rPr>
              <a:t>The fullness of joy is to behold God in all things</a:t>
            </a:r>
            <a:r>
              <a:rPr lang="en-GB" sz="2000" i="1" dirty="0">
                <a:solidFill>
                  <a:srgbClr val="000000"/>
                </a:solidFill>
                <a:latin typeface="Calibri"/>
              </a:rPr>
              <a:t>.  </a:t>
            </a:r>
            <a:r>
              <a:rPr lang="en-GB" i="1" dirty="0">
                <a:solidFill>
                  <a:srgbClr val="000000"/>
                </a:solidFill>
                <a:latin typeface="Calibri"/>
              </a:rPr>
              <a:t>Julian of Norwich</a:t>
            </a:r>
            <a:r>
              <a:rPr lang="en-GB" sz="2000" i="1" dirty="0">
                <a:solidFill>
                  <a:srgbClr val="000000"/>
                </a:solidFill>
                <a:latin typeface="Calibri"/>
              </a:rPr>
              <a:t>             </a:t>
            </a:r>
          </a:p>
        </p:txBody>
      </p:sp>
    </p:spTree>
    <p:extLst>
      <p:ext uri="{BB962C8B-B14F-4D97-AF65-F5344CB8AC3E}">
        <p14:creationId xmlns:p14="http://schemas.microsoft.com/office/powerpoint/2010/main" val="3652714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F38D-B8C5-4839-A694-19E4C7642B74}"/>
              </a:ext>
            </a:extLst>
          </p:cNvPr>
          <p:cNvSpPr txBox="1">
            <a:spLocks noGrp="1"/>
          </p:cNvSpPr>
          <p:nvPr>
            <p:ph type="title"/>
          </p:nvPr>
        </p:nvSpPr>
        <p:spPr/>
        <p:txBody>
          <a:bodyPr/>
          <a:lstStyle/>
          <a:p>
            <a:endParaRPr lang="en-IE"/>
          </a:p>
        </p:txBody>
      </p:sp>
      <p:pic>
        <p:nvPicPr>
          <p:cNvPr id="3" name="Content Placeholder 2" descr="C:\Users\cvct\Pictures\thSOL8U1JI.jpg">
            <a:extLst>
              <a:ext uri="{FF2B5EF4-FFF2-40B4-BE49-F238E27FC236}">
                <a16:creationId xmlns:a16="http://schemas.microsoft.com/office/drawing/2014/main" id="{C5140FF0-F17E-4159-9088-CA529FCCF0FF}"/>
              </a:ext>
            </a:extLst>
          </p:cNvPr>
          <p:cNvPicPr>
            <a:picLocks noGrp="1" noChangeAspect="1"/>
          </p:cNvPicPr>
          <p:nvPr>
            <p:ph idx="1"/>
          </p:nvPr>
        </p:nvPicPr>
        <p:blipFill>
          <a:blip r:embed="rId2"/>
          <a:srcRect/>
          <a:stretch>
            <a:fillRect/>
          </a:stretch>
        </p:blipFill>
        <p:spPr>
          <a:xfrm>
            <a:off x="6475914" y="1066803"/>
            <a:ext cx="3887278" cy="5105396"/>
          </a:xfrm>
        </p:spPr>
      </p:pic>
      <p:pic>
        <p:nvPicPr>
          <p:cNvPr id="4" name="Picture 3" descr="C:\Users\cvct\Pictures\thT5CCY390.jpg">
            <a:extLst>
              <a:ext uri="{FF2B5EF4-FFF2-40B4-BE49-F238E27FC236}">
                <a16:creationId xmlns:a16="http://schemas.microsoft.com/office/drawing/2014/main" id="{2D805A08-B782-4465-AA2E-159731045C00}"/>
              </a:ext>
            </a:extLst>
          </p:cNvPr>
          <p:cNvPicPr>
            <a:picLocks noChangeAspect="1"/>
          </p:cNvPicPr>
          <p:nvPr/>
        </p:nvPicPr>
        <p:blipFill>
          <a:blip r:embed="rId3"/>
          <a:srcRect/>
          <a:stretch>
            <a:fillRect/>
          </a:stretch>
        </p:blipFill>
        <p:spPr>
          <a:xfrm>
            <a:off x="1828797" y="5638803"/>
            <a:ext cx="1524003" cy="1143000"/>
          </a:xfrm>
          <a:prstGeom prst="rect">
            <a:avLst/>
          </a:prstGeom>
          <a:noFill/>
          <a:ln cap="flat">
            <a:noFill/>
          </a:ln>
        </p:spPr>
      </p:pic>
      <p:pic>
        <p:nvPicPr>
          <p:cNvPr id="5" name="Picture 4" descr="C:\Users\cvct\Pictures\imagesP282SBRN.jpg">
            <a:extLst>
              <a:ext uri="{FF2B5EF4-FFF2-40B4-BE49-F238E27FC236}">
                <a16:creationId xmlns:a16="http://schemas.microsoft.com/office/drawing/2014/main" id="{25E41197-08F8-4DE6-845A-59BC356BE46D}"/>
              </a:ext>
            </a:extLst>
          </p:cNvPr>
          <p:cNvPicPr>
            <a:picLocks noChangeAspect="1"/>
          </p:cNvPicPr>
          <p:nvPr/>
        </p:nvPicPr>
        <p:blipFill>
          <a:blip r:embed="rId4"/>
          <a:srcRect/>
          <a:stretch>
            <a:fillRect/>
          </a:stretch>
        </p:blipFill>
        <p:spPr>
          <a:xfrm>
            <a:off x="1937657" y="193221"/>
            <a:ext cx="2628899" cy="1733546"/>
          </a:xfrm>
          <a:prstGeom prst="rect">
            <a:avLst/>
          </a:prstGeom>
          <a:noFill/>
          <a:ln cap="flat">
            <a:noFill/>
          </a:ln>
        </p:spPr>
      </p:pic>
      <p:sp>
        <p:nvSpPr>
          <p:cNvPr id="6" name="TextBox 3">
            <a:extLst>
              <a:ext uri="{FF2B5EF4-FFF2-40B4-BE49-F238E27FC236}">
                <a16:creationId xmlns:a16="http://schemas.microsoft.com/office/drawing/2014/main" id="{A63445D0-B036-4D47-AF8A-D8FA531001A1}"/>
              </a:ext>
            </a:extLst>
          </p:cNvPr>
          <p:cNvSpPr txBox="1"/>
          <p:nvPr/>
        </p:nvSpPr>
        <p:spPr>
          <a:xfrm>
            <a:off x="1676403" y="2057400"/>
            <a:ext cx="4876796" cy="461665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endParaRPr lang="en-GB" sz="2400" i="1">
              <a:solidFill>
                <a:srgbClr val="000000"/>
              </a:solidFill>
              <a:latin typeface="Calibri"/>
            </a:endParaRPr>
          </a:p>
          <a:p>
            <a:pPr>
              <a:defRPr sz="1800" b="0" i="0" u="none" strike="noStrike" kern="0" cap="none" spc="0" baseline="0">
                <a:solidFill>
                  <a:srgbClr val="000000"/>
                </a:solidFill>
                <a:uFillTx/>
              </a:defRPr>
            </a:pPr>
            <a:endParaRPr lang="en-GB" sz="2400" i="1">
              <a:solidFill>
                <a:srgbClr val="000000"/>
              </a:solidFill>
              <a:latin typeface="Calibri"/>
            </a:endParaRPr>
          </a:p>
          <a:p>
            <a:pPr>
              <a:defRPr sz="1800" b="0" i="0" u="none" strike="noStrike" kern="0" cap="none" spc="0" baseline="0">
                <a:solidFill>
                  <a:srgbClr val="000000"/>
                </a:solidFill>
                <a:uFillTx/>
              </a:defRPr>
            </a:pPr>
            <a:endParaRPr lang="en-GB" sz="2400" i="1">
              <a:solidFill>
                <a:srgbClr val="000000"/>
              </a:solidFill>
              <a:latin typeface="Calibri"/>
            </a:endParaRPr>
          </a:p>
          <a:p>
            <a:pPr>
              <a:defRPr sz="1800" b="0" i="0" u="none" strike="noStrike" kern="0" cap="none" spc="0" baseline="0">
                <a:solidFill>
                  <a:srgbClr val="000000"/>
                </a:solidFill>
                <a:uFillTx/>
              </a:defRPr>
            </a:pPr>
            <a:endParaRPr lang="en-GB" sz="2400" i="1">
              <a:solidFill>
                <a:srgbClr val="000000"/>
              </a:solidFill>
              <a:latin typeface="Calibri"/>
            </a:endParaRPr>
          </a:p>
          <a:p>
            <a:pPr>
              <a:defRPr sz="1800" b="0" i="0" u="none" strike="noStrike" kern="0" cap="none" spc="0" baseline="0">
                <a:solidFill>
                  <a:srgbClr val="000000"/>
                </a:solidFill>
                <a:uFillTx/>
              </a:defRPr>
            </a:pPr>
            <a:endParaRPr lang="en-GB" sz="2400" i="1">
              <a:solidFill>
                <a:srgbClr val="000000"/>
              </a:solidFill>
              <a:latin typeface="Calibri"/>
            </a:endParaRPr>
          </a:p>
          <a:p>
            <a:pPr>
              <a:defRPr sz="1800" b="0" i="0" u="none" strike="noStrike" kern="0" cap="none" spc="0" baseline="0">
                <a:solidFill>
                  <a:srgbClr val="000000"/>
                </a:solidFill>
                <a:uFillTx/>
              </a:defRPr>
            </a:pPr>
            <a:endParaRPr lang="en-GB" sz="2400" i="1">
              <a:solidFill>
                <a:srgbClr val="000000"/>
              </a:solidFill>
              <a:latin typeface="Calibri"/>
            </a:endParaRPr>
          </a:p>
          <a:p>
            <a:pPr>
              <a:defRPr sz="1800" b="0" i="0" u="none" strike="noStrike" kern="0" cap="none" spc="0" baseline="0">
                <a:solidFill>
                  <a:srgbClr val="000000"/>
                </a:solidFill>
                <a:uFillTx/>
              </a:defRPr>
            </a:pPr>
            <a:r>
              <a:rPr lang="en-GB" sz="2000" i="1">
                <a:solidFill>
                  <a:srgbClr val="000000"/>
                </a:solidFill>
                <a:latin typeface="Calibri"/>
              </a:rPr>
              <a:t>‘The day of my spiritual awakening</a:t>
            </a:r>
          </a:p>
          <a:p>
            <a:pPr>
              <a:defRPr sz="1800" b="0" i="0" u="none" strike="noStrike" kern="0" cap="none" spc="0" baseline="0">
                <a:solidFill>
                  <a:srgbClr val="000000"/>
                </a:solidFill>
                <a:uFillTx/>
              </a:defRPr>
            </a:pPr>
            <a:r>
              <a:rPr lang="en-GB" sz="2000" i="1">
                <a:solidFill>
                  <a:srgbClr val="000000"/>
                </a:solidFill>
                <a:latin typeface="Calibri"/>
              </a:rPr>
              <a:t>was the day I saw and knew that I saw God in all things and all things in God’</a:t>
            </a:r>
          </a:p>
          <a:p>
            <a:pPr>
              <a:defRPr sz="1800" b="0" i="0" u="none" strike="noStrike" kern="0" cap="none" spc="0" baseline="0">
                <a:solidFill>
                  <a:srgbClr val="000000"/>
                </a:solidFill>
                <a:uFillTx/>
              </a:defRPr>
            </a:pPr>
            <a:r>
              <a:rPr lang="en-GB">
                <a:solidFill>
                  <a:srgbClr val="000000"/>
                </a:solidFill>
                <a:latin typeface="Calibri"/>
              </a:rPr>
              <a:t>                                        Mechtilde of Madgeburg</a:t>
            </a:r>
          </a:p>
          <a:p>
            <a:pPr>
              <a:defRPr sz="1800" b="0" i="0" u="none" strike="noStrike" kern="0" cap="none" spc="0" baseline="0">
                <a:solidFill>
                  <a:srgbClr val="000000"/>
                </a:solidFill>
                <a:uFillTx/>
              </a:defRPr>
            </a:pPr>
            <a:endParaRPr lang="en-GB">
              <a:solidFill>
                <a:srgbClr val="000000"/>
              </a:solidFill>
              <a:latin typeface="Calibri"/>
            </a:endParaRPr>
          </a:p>
          <a:p>
            <a:pPr>
              <a:defRPr sz="1800" b="0" i="0" u="none" strike="noStrike" kern="0" cap="none" spc="0" baseline="0">
                <a:solidFill>
                  <a:srgbClr val="000000"/>
                </a:solidFill>
                <a:uFillTx/>
              </a:defRPr>
            </a:pPr>
            <a:endParaRPr lang="en-GB">
              <a:solidFill>
                <a:srgbClr val="000000"/>
              </a:solidFill>
              <a:latin typeface="Calibri"/>
            </a:endParaRPr>
          </a:p>
          <a:p>
            <a:pPr>
              <a:defRPr sz="1800" b="0" i="0" u="none" strike="noStrike" kern="0" cap="none" spc="0" baseline="0">
                <a:solidFill>
                  <a:srgbClr val="000000"/>
                </a:solidFill>
                <a:uFillTx/>
              </a:defRPr>
            </a:pPr>
            <a:r>
              <a:rPr lang="en-GB">
                <a:solidFill>
                  <a:srgbClr val="000000"/>
                </a:solidFill>
                <a:latin typeface="Calibri"/>
              </a:rPr>
              <a:t> </a:t>
            </a:r>
          </a:p>
          <a:p>
            <a:pPr>
              <a:defRPr sz="1800" b="0" i="0" u="none" strike="noStrike" kern="0" cap="none" spc="0" baseline="0">
                <a:solidFill>
                  <a:srgbClr val="000000"/>
                </a:solidFill>
                <a:uFillTx/>
              </a:defRPr>
            </a:pPr>
            <a:endParaRPr lang="en-GB">
              <a:solidFill>
                <a:srgbClr val="000000"/>
              </a:solidFill>
              <a:latin typeface="Calibri"/>
            </a:endParaRPr>
          </a:p>
        </p:txBody>
      </p:sp>
      <p:sp>
        <p:nvSpPr>
          <p:cNvPr id="7" name="TextBox 5">
            <a:extLst>
              <a:ext uri="{FF2B5EF4-FFF2-40B4-BE49-F238E27FC236}">
                <a16:creationId xmlns:a16="http://schemas.microsoft.com/office/drawing/2014/main" id="{A7426A72-1D2D-41F6-BE76-B23083D97DD7}"/>
              </a:ext>
            </a:extLst>
          </p:cNvPr>
          <p:cNvSpPr txBox="1"/>
          <p:nvPr/>
        </p:nvSpPr>
        <p:spPr>
          <a:xfrm>
            <a:off x="1785253" y="1926768"/>
            <a:ext cx="4539346" cy="230832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As we recover the theology of </a:t>
            </a:r>
          </a:p>
          <a:p>
            <a:pPr>
              <a:defRPr sz="1800" b="0" i="0" u="none" strike="noStrike" kern="0" cap="none" spc="0" baseline="0">
                <a:solidFill>
                  <a:srgbClr val="000000"/>
                </a:solidFill>
                <a:uFillTx/>
              </a:defRPr>
            </a:pPr>
            <a:r>
              <a:rPr lang="en-GB" sz="2400">
                <a:solidFill>
                  <a:srgbClr val="000000"/>
                </a:solidFill>
                <a:latin typeface="Calibri"/>
              </a:rPr>
              <a:t>Creation as context –including </a:t>
            </a:r>
          </a:p>
          <a:p>
            <a:pPr>
              <a:defRPr sz="1800" b="0" i="0" u="none" strike="noStrike" kern="0" cap="none" spc="0" baseline="0">
                <a:solidFill>
                  <a:srgbClr val="000000"/>
                </a:solidFill>
                <a:uFillTx/>
              </a:defRPr>
            </a:pPr>
            <a:r>
              <a:rPr lang="en-GB" sz="2400">
                <a:solidFill>
                  <a:srgbClr val="000000"/>
                </a:solidFill>
                <a:latin typeface="Calibri"/>
              </a:rPr>
              <a:t>redemption – it challenges us to </a:t>
            </a:r>
          </a:p>
          <a:p>
            <a:pPr>
              <a:defRPr sz="1800" b="0" i="0" u="none" strike="noStrike" kern="0" cap="none" spc="0" baseline="0">
                <a:solidFill>
                  <a:srgbClr val="000000"/>
                </a:solidFill>
                <a:uFillTx/>
              </a:defRPr>
            </a:pPr>
            <a:r>
              <a:rPr lang="en-GB" sz="2400">
                <a:solidFill>
                  <a:srgbClr val="000000"/>
                </a:solidFill>
                <a:latin typeface="Calibri"/>
              </a:rPr>
              <a:t>focus on </a:t>
            </a:r>
            <a:r>
              <a:rPr lang="en-GB" sz="2400" i="1">
                <a:solidFill>
                  <a:srgbClr val="000000"/>
                </a:solidFill>
                <a:latin typeface="Calibri"/>
              </a:rPr>
              <a:t>essence as soul </a:t>
            </a:r>
            <a:r>
              <a:rPr lang="en-GB" sz="2400">
                <a:solidFill>
                  <a:srgbClr val="000000"/>
                </a:solidFill>
                <a:latin typeface="Calibri"/>
              </a:rPr>
              <a:t>with </a:t>
            </a:r>
          </a:p>
          <a:p>
            <a:pPr>
              <a:defRPr sz="1800" b="0" i="0" u="none" strike="noStrike" kern="0" cap="none" spc="0" baseline="0">
                <a:solidFill>
                  <a:srgbClr val="000000"/>
                </a:solidFill>
                <a:uFillTx/>
              </a:defRPr>
            </a:pPr>
            <a:r>
              <a:rPr lang="en-GB" sz="2400">
                <a:solidFill>
                  <a:srgbClr val="000000"/>
                </a:solidFill>
                <a:latin typeface="Calibri"/>
              </a:rPr>
              <a:t>respect for all life in the mystery of</a:t>
            </a:r>
          </a:p>
          <a:p>
            <a:pPr>
              <a:defRPr sz="1800" b="0" i="0" u="none" strike="noStrike" kern="0" cap="none" spc="0" baseline="0">
                <a:solidFill>
                  <a:srgbClr val="000000"/>
                </a:solidFill>
                <a:uFillTx/>
              </a:defRPr>
            </a:pPr>
            <a:r>
              <a:rPr lang="en-GB" sz="2400" kern="0">
                <a:solidFill>
                  <a:srgbClr val="000000"/>
                </a:solidFill>
                <a:latin typeface="Calibri"/>
              </a:rPr>
              <a:t>divine creativity.</a:t>
            </a:r>
            <a:endParaRPr lang="en-GB" sz="2400">
              <a:solidFill>
                <a:srgbClr val="000000"/>
              </a:solidFill>
              <a:latin typeface="Calibri"/>
            </a:endParaRPr>
          </a:p>
        </p:txBody>
      </p:sp>
    </p:spTree>
    <p:extLst>
      <p:ext uri="{BB962C8B-B14F-4D97-AF65-F5344CB8AC3E}">
        <p14:creationId xmlns:p14="http://schemas.microsoft.com/office/powerpoint/2010/main" val="385876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images3A2TRPZK.jpg">
            <a:extLst>
              <a:ext uri="{FF2B5EF4-FFF2-40B4-BE49-F238E27FC236}">
                <a16:creationId xmlns:a16="http://schemas.microsoft.com/office/drawing/2014/main" id="{425EB770-774A-4169-92A0-F911033D08A4}"/>
              </a:ext>
            </a:extLst>
          </p:cNvPr>
          <p:cNvPicPr>
            <a:picLocks noChangeAspect="1"/>
          </p:cNvPicPr>
          <p:nvPr/>
        </p:nvPicPr>
        <p:blipFill>
          <a:blip r:embed="rId2"/>
          <a:srcRect/>
          <a:stretch>
            <a:fillRect/>
          </a:stretch>
        </p:blipFill>
        <p:spPr>
          <a:xfrm>
            <a:off x="1964378" y="1031584"/>
            <a:ext cx="7619996" cy="3187125"/>
          </a:xfrm>
          <a:prstGeom prst="rect">
            <a:avLst/>
          </a:prstGeom>
          <a:noFill/>
          <a:ln cap="flat">
            <a:noFill/>
          </a:ln>
        </p:spPr>
      </p:pic>
      <p:sp>
        <p:nvSpPr>
          <p:cNvPr id="3" name="TextBox 1">
            <a:extLst>
              <a:ext uri="{FF2B5EF4-FFF2-40B4-BE49-F238E27FC236}">
                <a16:creationId xmlns:a16="http://schemas.microsoft.com/office/drawing/2014/main" id="{3940C255-2435-447A-93BF-056A98B1B81A}"/>
              </a:ext>
            </a:extLst>
          </p:cNvPr>
          <p:cNvSpPr txBox="1"/>
          <p:nvPr/>
        </p:nvSpPr>
        <p:spPr>
          <a:xfrm>
            <a:off x="2524991" y="4395355"/>
            <a:ext cx="6187143" cy="193899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000" b="1" i="1" dirty="0">
                <a:solidFill>
                  <a:srgbClr val="000000"/>
                </a:solidFill>
                <a:latin typeface="Calibri"/>
              </a:rPr>
              <a:t>          WE ARE </a:t>
            </a:r>
            <a:r>
              <a:rPr lang="en-GB" sz="2000" b="1" i="1" kern="0" dirty="0">
                <a:solidFill>
                  <a:srgbClr val="000000"/>
                </a:solidFill>
                <a:latin typeface="Calibri"/>
              </a:rPr>
              <a:t>SPIRITUAL</a:t>
            </a:r>
            <a:r>
              <a:rPr lang="en-GB" sz="2000" b="1" i="1" dirty="0">
                <a:solidFill>
                  <a:srgbClr val="000000"/>
                </a:solidFill>
                <a:latin typeface="Calibri"/>
              </a:rPr>
              <a:t> BEINGS ON A </a:t>
            </a:r>
            <a:r>
              <a:rPr lang="en-GB" sz="2000" b="1" i="1" kern="0" dirty="0">
                <a:solidFill>
                  <a:srgbClr val="000000"/>
                </a:solidFill>
                <a:latin typeface="Calibri"/>
              </a:rPr>
              <a:t>HUMAN</a:t>
            </a:r>
            <a:r>
              <a:rPr lang="en-GB" sz="2000" b="1" i="1" dirty="0">
                <a:solidFill>
                  <a:srgbClr val="000000"/>
                </a:solidFill>
                <a:latin typeface="Calibri"/>
              </a:rPr>
              <a:t> JOURNEY</a:t>
            </a:r>
          </a:p>
          <a:p>
            <a:pPr>
              <a:defRPr sz="1800" b="0" i="0" u="none" strike="noStrike" kern="0" cap="none" spc="0" baseline="0">
                <a:solidFill>
                  <a:srgbClr val="000000"/>
                </a:solidFill>
                <a:uFillTx/>
              </a:defRPr>
            </a:pPr>
            <a:endParaRPr lang="en-GB" sz="2000" b="1" i="1" dirty="0">
              <a:solidFill>
                <a:srgbClr val="000000"/>
              </a:solidFill>
              <a:latin typeface="Calibri"/>
            </a:endParaRPr>
          </a:p>
          <a:p>
            <a:pPr>
              <a:defRPr sz="1800" b="0" i="0" u="none" strike="noStrike" kern="0" cap="none" spc="0" baseline="0">
                <a:solidFill>
                  <a:srgbClr val="000000"/>
                </a:solidFill>
                <a:uFillTx/>
              </a:defRPr>
            </a:pPr>
            <a:r>
              <a:rPr lang="en-GB" sz="2000" b="1" i="1" dirty="0">
                <a:solidFill>
                  <a:srgbClr val="000000"/>
                </a:solidFill>
                <a:latin typeface="Calibri"/>
              </a:rPr>
              <a:t>                                         </a:t>
            </a:r>
            <a:r>
              <a:rPr lang="en-GB" sz="2000" b="1" i="1" kern="0" dirty="0">
                <a:solidFill>
                  <a:srgbClr val="000000"/>
                </a:solidFill>
                <a:latin typeface="Calibri"/>
              </a:rPr>
              <a:t>RATHER THAN</a:t>
            </a:r>
            <a:endParaRPr lang="en-GB" sz="2000" b="1" i="1" dirty="0">
              <a:solidFill>
                <a:srgbClr val="000000"/>
              </a:solidFill>
              <a:latin typeface="Calibri"/>
            </a:endParaRPr>
          </a:p>
          <a:p>
            <a:pPr>
              <a:defRPr sz="1800" b="0" i="0" u="none" strike="noStrike" kern="0" cap="none" spc="0" baseline="0">
                <a:solidFill>
                  <a:srgbClr val="000000"/>
                </a:solidFill>
                <a:uFillTx/>
              </a:defRPr>
            </a:pPr>
            <a:endParaRPr lang="en-GB" sz="2000" b="1" i="1" dirty="0">
              <a:solidFill>
                <a:srgbClr val="000000"/>
              </a:solidFill>
              <a:latin typeface="Calibri"/>
            </a:endParaRPr>
          </a:p>
          <a:p>
            <a:pPr>
              <a:defRPr sz="1800" b="0" i="0" u="none" strike="noStrike" kern="0" cap="none" spc="0" baseline="0">
                <a:solidFill>
                  <a:srgbClr val="000000"/>
                </a:solidFill>
                <a:uFillTx/>
              </a:defRPr>
            </a:pPr>
            <a:r>
              <a:rPr lang="en-GB" sz="2000" b="1" i="1" dirty="0">
                <a:solidFill>
                  <a:srgbClr val="000000"/>
                </a:solidFill>
                <a:latin typeface="Calibri"/>
              </a:rPr>
              <a:t>                   </a:t>
            </a:r>
            <a:r>
              <a:rPr lang="en-GB" sz="2000" b="1" i="1" kern="0" dirty="0">
                <a:solidFill>
                  <a:srgbClr val="000000"/>
                </a:solidFill>
                <a:latin typeface="Calibri"/>
              </a:rPr>
              <a:t>HUMAN</a:t>
            </a:r>
            <a:r>
              <a:rPr lang="en-GB" sz="2000" b="1" i="1" dirty="0">
                <a:solidFill>
                  <a:srgbClr val="000000"/>
                </a:solidFill>
                <a:latin typeface="Calibri"/>
              </a:rPr>
              <a:t> BEINGS ON A </a:t>
            </a:r>
            <a:r>
              <a:rPr lang="en-GB" sz="2000" b="1" i="1" kern="0" dirty="0">
                <a:solidFill>
                  <a:srgbClr val="000000"/>
                </a:solidFill>
                <a:latin typeface="Calibri"/>
              </a:rPr>
              <a:t>SPIRITUAL</a:t>
            </a:r>
            <a:r>
              <a:rPr lang="en-GB" sz="2000" b="1" i="1" dirty="0">
                <a:solidFill>
                  <a:srgbClr val="000000"/>
                </a:solidFill>
                <a:latin typeface="Calibri"/>
              </a:rPr>
              <a:t> JOURNEY.     </a:t>
            </a:r>
          </a:p>
          <a:p>
            <a:pPr>
              <a:defRPr sz="1800" b="0" i="0" u="none" strike="noStrike" kern="0" cap="none" spc="0" baseline="0">
                <a:solidFill>
                  <a:srgbClr val="000000"/>
                </a:solidFill>
                <a:uFillTx/>
              </a:defRPr>
            </a:pPr>
            <a:r>
              <a:rPr lang="en-GB" sz="2000" b="1" i="1" dirty="0">
                <a:solidFill>
                  <a:srgbClr val="000000"/>
                </a:solidFill>
                <a:latin typeface="Calibri"/>
              </a:rPr>
              <a:t> </a:t>
            </a:r>
            <a:r>
              <a:rPr lang="en-GB" sz="1400" i="1" dirty="0">
                <a:solidFill>
                  <a:srgbClr val="000000"/>
                </a:solidFill>
                <a:latin typeface="Calibri"/>
              </a:rPr>
              <a:t>Attributed to Teilhard de Chardin</a:t>
            </a:r>
            <a:endParaRPr lang="en-GB" sz="2000" i="1" dirty="0">
              <a:solidFill>
                <a:srgbClr val="000000"/>
              </a:solidFill>
              <a:latin typeface="Calibri"/>
            </a:endParaRPr>
          </a:p>
        </p:txBody>
      </p:sp>
      <p:sp>
        <p:nvSpPr>
          <p:cNvPr id="4" name="TextBox 3">
            <a:extLst>
              <a:ext uri="{FF2B5EF4-FFF2-40B4-BE49-F238E27FC236}">
                <a16:creationId xmlns:a16="http://schemas.microsoft.com/office/drawing/2014/main" id="{562CEC31-FA28-4652-A4F1-BF88E28EB5F7}"/>
              </a:ext>
            </a:extLst>
          </p:cNvPr>
          <p:cNvSpPr txBox="1"/>
          <p:nvPr/>
        </p:nvSpPr>
        <p:spPr>
          <a:xfrm>
            <a:off x="4267201" y="304806"/>
            <a:ext cx="942883" cy="461662"/>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           </a:t>
            </a:r>
          </a:p>
        </p:txBody>
      </p:sp>
      <p:sp>
        <p:nvSpPr>
          <p:cNvPr id="5" name="TextBox 4">
            <a:extLst>
              <a:ext uri="{FF2B5EF4-FFF2-40B4-BE49-F238E27FC236}">
                <a16:creationId xmlns:a16="http://schemas.microsoft.com/office/drawing/2014/main" id="{66BF8C6F-2D1F-46CE-ACCB-AB5CDAB604B4}"/>
              </a:ext>
            </a:extLst>
          </p:cNvPr>
          <p:cNvSpPr txBox="1"/>
          <p:nvPr/>
        </p:nvSpPr>
        <p:spPr>
          <a:xfrm>
            <a:off x="3626427" y="446809"/>
            <a:ext cx="2997103" cy="584775"/>
          </a:xfrm>
          <a:prstGeom prst="rect">
            <a:avLst/>
          </a:prstGeom>
          <a:noFill/>
        </p:spPr>
        <p:txBody>
          <a:bodyPr wrap="none" rtlCol="0">
            <a:spAutoFit/>
          </a:bodyPr>
          <a:lstStyle/>
          <a:p>
            <a:r>
              <a:rPr lang="en-GB" sz="3200" b="1" dirty="0"/>
              <a:t>        REFLECTION</a:t>
            </a:r>
            <a:endParaRPr lang="en-IE" sz="32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imagesYPQIKORL.jpg">
            <a:extLst>
              <a:ext uri="{FF2B5EF4-FFF2-40B4-BE49-F238E27FC236}">
                <a16:creationId xmlns:a16="http://schemas.microsoft.com/office/drawing/2014/main" id="{5B010367-B642-4FDB-9C31-68081409B149}"/>
              </a:ext>
            </a:extLst>
          </p:cNvPr>
          <p:cNvPicPr>
            <a:picLocks noChangeAspect="1"/>
          </p:cNvPicPr>
          <p:nvPr/>
        </p:nvPicPr>
        <p:blipFill>
          <a:blip r:embed="rId2"/>
          <a:srcRect/>
          <a:stretch>
            <a:fillRect/>
          </a:stretch>
        </p:blipFill>
        <p:spPr>
          <a:xfrm>
            <a:off x="0" y="0"/>
            <a:ext cx="12192000" cy="6858000"/>
          </a:xfrm>
          <a:prstGeom prst="rect">
            <a:avLst/>
          </a:prstGeom>
          <a:noFill/>
          <a:ln>
            <a:noFill/>
          </a:ln>
        </p:spPr>
      </p:pic>
      <p:sp>
        <p:nvSpPr>
          <p:cNvPr id="3" name="TextBox 1">
            <a:extLst>
              <a:ext uri="{FF2B5EF4-FFF2-40B4-BE49-F238E27FC236}">
                <a16:creationId xmlns:a16="http://schemas.microsoft.com/office/drawing/2014/main" id="{A2F3C9D9-6351-4EC3-9172-2248ED7992FC}"/>
              </a:ext>
            </a:extLst>
          </p:cNvPr>
          <p:cNvSpPr txBox="1"/>
          <p:nvPr/>
        </p:nvSpPr>
        <p:spPr>
          <a:xfrm>
            <a:off x="2971796" y="685800"/>
            <a:ext cx="5943600" cy="76944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4000" b="1">
                <a:solidFill>
                  <a:srgbClr val="FFFF00"/>
                </a:solidFill>
                <a:latin typeface="Calibri"/>
              </a:rPr>
              <a:t>    </a:t>
            </a:r>
            <a:r>
              <a:rPr lang="en-GB" sz="4400" b="1">
                <a:solidFill>
                  <a:srgbClr val="FFFF00"/>
                </a:solidFill>
                <a:latin typeface="Calibri"/>
              </a:rPr>
              <a:t>opportunityisnowhere</a:t>
            </a:r>
          </a:p>
        </p:txBody>
      </p:sp>
      <p:sp>
        <p:nvSpPr>
          <p:cNvPr id="4" name="TextBox 3">
            <a:extLst>
              <a:ext uri="{FF2B5EF4-FFF2-40B4-BE49-F238E27FC236}">
                <a16:creationId xmlns:a16="http://schemas.microsoft.com/office/drawing/2014/main" id="{8EB8C780-D5C1-4B83-8532-086782319150}"/>
              </a:ext>
            </a:extLst>
          </p:cNvPr>
          <p:cNvSpPr txBox="1"/>
          <p:nvPr/>
        </p:nvSpPr>
        <p:spPr>
          <a:xfrm>
            <a:off x="2165927" y="6324604"/>
            <a:ext cx="5454066" cy="276999"/>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200" i="1">
                <a:solidFill>
                  <a:srgbClr val="EEECE1"/>
                </a:solidFill>
                <a:latin typeface="Calibri"/>
              </a:rPr>
              <a:t>Developing Ecological Consciousness by Christopher Uhl</a:t>
            </a:r>
          </a:p>
        </p:txBody>
      </p:sp>
    </p:spTree>
    <p:extLst>
      <p:ext uri="{BB962C8B-B14F-4D97-AF65-F5344CB8AC3E}">
        <p14:creationId xmlns:p14="http://schemas.microsoft.com/office/powerpoint/2010/main" val="432184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743A-099C-4AB4-AA9B-39F57DD282A8}"/>
              </a:ext>
            </a:extLst>
          </p:cNvPr>
          <p:cNvSpPr txBox="1">
            <a:spLocks noGrp="1"/>
          </p:cNvSpPr>
          <p:nvPr>
            <p:ph type="title"/>
          </p:nvPr>
        </p:nvSpPr>
        <p:spPr/>
        <p:txBody>
          <a:bodyPr/>
          <a:lstStyle/>
          <a:p>
            <a:endParaRPr lang="en-IE"/>
          </a:p>
        </p:txBody>
      </p:sp>
      <p:pic>
        <p:nvPicPr>
          <p:cNvPr id="3" name="Content Placeholder 2" descr="C:\Users\cvct\Pictures\thG32WVAEY.jpg">
            <a:extLst>
              <a:ext uri="{FF2B5EF4-FFF2-40B4-BE49-F238E27FC236}">
                <a16:creationId xmlns:a16="http://schemas.microsoft.com/office/drawing/2014/main" id="{896E2745-6B71-49E2-A322-F56EB4583A7F}"/>
              </a:ext>
            </a:extLst>
          </p:cNvPr>
          <p:cNvPicPr>
            <a:picLocks noGrp="1" noChangeAspect="1"/>
          </p:cNvPicPr>
          <p:nvPr>
            <p:ph idx="1"/>
          </p:nvPr>
        </p:nvPicPr>
        <p:blipFill>
          <a:blip r:embed="rId2"/>
          <a:srcRect/>
          <a:stretch>
            <a:fillRect/>
          </a:stretch>
        </p:blipFill>
        <p:spPr>
          <a:xfrm>
            <a:off x="1828797" y="130631"/>
            <a:ext cx="8577949" cy="2295326"/>
          </a:xfrm>
        </p:spPr>
      </p:pic>
      <p:sp>
        <p:nvSpPr>
          <p:cNvPr id="4" name="TextBox 5">
            <a:extLst>
              <a:ext uri="{FF2B5EF4-FFF2-40B4-BE49-F238E27FC236}">
                <a16:creationId xmlns:a16="http://schemas.microsoft.com/office/drawing/2014/main" id="{E65C7944-4DD3-467B-9E01-ADE41EF279EB}"/>
              </a:ext>
            </a:extLst>
          </p:cNvPr>
          <p:cNvSpPr txBox="1"/>
          <p:nvPr/>
        </p:nvSpPr>
        <p:spPr>
          <a:xfrm>
            <a:off x="1738600" y="2425959"/>
            <a:ext cx="8836094" cy="4585871"/>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endParaRPr lang="en-GB" sz="2000">
              <a:solidFill>
                <a:srgbClr val="000000"/>
              </a:solidFill>
              <a:latin typeface="Calibri"/>
            </a:endParaRPr>
          </a:p>
          <a:p>
            <a:pPr>
              <a:defRPr sz="1800" b="0" i="0" u="none" strike="noStrike" kern="0" cap="none" spc="0" baseline="0">
                <a:solidFill>
                  <a:srgbClr val="000000"/>
                </a:solidFill>
                <a:uFillTx/>
              </a:defRPr>
            </a:pPr>
            <a:r>
              <a:rPr lang="en-GB" sz="2000" u="sng">
                <a:solidFill>
                  <a:srgbClr val="000000"/>
                </a:solidFill>
                <a:latin typeface="Calibri"/>
              </a:rPr>
              <a:t>PASSIVE HOPE</a:t>
            </a:r>
            <a:r>
              <a:rPr lang="en-GB" sz="2000">
                <a:solidFill>
                  <a:srgbClr val="000000"/>
                </a:solidFill>
                <a:latin typeface="Calibri"/>
              </a:rPr>
              <a:t>: waiting for external agencies to bring about what we desire</a:t>
            </a:r>
          </a:p>
          <a:p>
            <a:pPr>
              <a:defRPr sz="1800" b="0" i="0" u="none" strike="noStrike" kern="0" cap="none" spc="0" baseline="0">
                <a:solidFill>
                  <a:srgbClr val="000000"/>
                </a:solidFill>
                <a:uFillTx/>
              </a:defRPr>
            </a:pPr>
            <a:endParaRPr lang="en-GB" sz="2000">
              <a:solidFill>
                <a:srgbClr val="000000"/>
              </a:solidFill>
              <a:latin typeface="Calibri"/>
            </a:endParaRPr>
          </a:p>
          <a:p>
            <a:pPr>
              <a:defRPr sz="1800" b="0" i="0" u="none" strike="noStrike" kern="0" cap="none" spc="0" baseline="0">
                <a:solidFill>
                  <a:srgbClr val="000000"/>
                </a:solidFill>
                <a:uFillTx/>
              </a:defRPr>
            </a:pPr>
            <a:r>
              <a:rPr lang="en-GB" sz="2000" u="sng">
                <a:solidFill>
                  <a:srgbClr val="000000"/>
                </a:solidFill>
                <a:latin typeface="Calibri"/>
              </a:rPr>
              <a:t>ACTIVE HOPE</a:t>
            </a:r>
            <a:r>
              <a:rPr lang="en-GB" sz="2000">
                <a:solidFill>
                  <a:srgbClr val="000000"/>
                </a:solidFill>
                <a:latin typeface="Calibri"/>
              </a:rPr>
              <a:t>: becoming active participants in bringing about what we hope for.</a:t>
            </a:r>
          </a:p>
          <a:p>
            <a:pPr>
              <a:defRPr sz="1800" b="0" i="0" u="none" strike="noStrike" kern="0" cap="none" spc="0" baseline="0">
                <a:solidFill>
                  <a:srgbClr val="000000"/>
                </a:solidFill>
                <a:uFillTx/>
              </a:defRPr>
            </a:pPr>
            <a:endParaRPr lang="en-GB" sz="2000">
              <a:solidFill>
                <a:srgbClr val="000000"/>
              </a:solidFill>
              <a:latin typeface="Calibri"/>
            </a:endParaRPr>
          </a:p>
          <a:p>
            <a:pPr>
              <a:defRPr sz="1800" b="0" i="0" u="none" strike="noStrike" kern="0" cap="none" spc="0" baseline="0">
                <a:solidFill>
                  <a:srgbClr val="000000"/>
                </a:solidFill>
                <a:uFillTx/>
              </a:defRPr>
            </a:pPr>
            <a:r>
              <a:rPr lang="en-GB" sz="2000">
                <a:solidFill>
                  <a:srgbClr val="000000"/>
                </a:solidFill>
                <a:latin typeface="Calibri"/>
              </a:rPr>
              <a:t>Active Hope is something we do, rather than have. It is a process with 3 stages:</a:t>
            </a:r>
          </a:p>
          <a:p>
            <a:pPr marL="457200" indent="-457200">
              <a:buSzPct val="100000"/>
              <a:buAutoNum type="arabicPeriod"/>
              <a:defRPr sz="1800" b="0" i="0" u="none" strike="noStrike" kern="0" cap="none" spc="0" baseline="0">
                <a:solidFill>
                  <a:srgbClr val="000000"/>
                </a:solidFill>
                <a:uFillTx/>
              </a:defRPr>
            </a:pPr>
            <a:r>
              <a:rPr lang="en-GB" sz="2000">
                <a:solidFill>
                  <a:srgbClr val="000000"/>
                </a:solidFill>
                <a:latin typeface="Calibri"/>
              </a:rPr>
              <a:t>Take a clear view of reality</a:t>
            </a:r>
          </a:p>
          <a:p>
            <a:pPr marL="457200" indent="-457200">
              <a:buSzPct val="100000"/>
              <a:buAutoNum type="arabicPeriod"/>
              <a:defRPr sz="1800" b="0" i="0" u="none" strike="noStrike" kern="0" cap="none" spc="0" baseline="0">
                <a:solidFill>
                  <a:srgbClr val="000000"/>
                </a:solidFill>
                <a:uFillTx/>
              </a:defRPr>
            </a:pPr>
            <a:r>
              <a:rPr lang="en-GB" sz="2000">
                <a:solidFill>
                  <a:srgbClr val="000000"/>
                </a:solidFill>
                <a:latin typeface="Calibri"/>
              </a:rPr>
              <a:t>Identify desired direction and values </a:t>
            </a:r>
          </a:p>
          <a:p>
            <a:pPr marL="457200" indent="-457200">
              <a:buSzPct val="100000"/>
              <a:buAutoNum type="arabicPeriod"/>
              <a:defRPr sz="1800" b="0" i="0" u="none" strike="noStrike" kern="0" cap="none" spc="0" baseline="0">
                <a:solidFill>
                  <a:srgbClr val="000000"/>
                </a:solidFill>
                <a:uFillTx/>
              </a:defRPr>
            </a:pPr>
            <a:r>
              <a:rPr lang="en-GB" sz="2000">
                <a:solidFill>
                  <a:srgbClr val="000000"/>
                </a:solidFill>
                <a:latin typeface="Calibri"/>
              </a:rPr>
              <a:t>Take steps to move ourselves/our situation in that direction.</a:t>
            </a:r>
          </a:p>
          <a:p>
            <a:pPr marL="457200" indent="-457200">
              <a:buSzPct val="100000"/>
              <a:buAutoNum type="arabicPeriod"/>
              <a:defRPr sz="1800" b="0" i="0" u="none" strike="noStrike" kern="0" cap="none" spc="0" baseline="0">
                <a:solidFill>
                  <a:srgbClr val="000000"/>
                </a:solidFill>
                <a:uFillTx/>
              </a:defRPr>
            </a:pPr>
            <a:endParaRPr lang="en-GB" sz="2000" kern="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Q.s When I look at our reality – what concerns me? Feelings? </a:t>
            </a:r>
          </a:p>
          <a:p>
            <a:pPr>
              <a:defRPr sz="1800" b="0" i="0" u="none" strike="noStrike" kern="0" cap="none" spc="0" baseline="0">
                <a:solidFill>
                  <a:srgbClr val="000000"/>
                </a:solidFill>
                <a:uFillTx/>
              </a:defRPr>
            </a:pPr>
            <a:r>
              <a:rPr lang="en-GB" sz="2400" kern="0">
                <a:solidFill>
                  <a:srgbClr val="000000"/>
                </a:solidFill>
                <a:latin typeface="Calibri"/>
              </a:rPr>
              <a:t>       How might I see with new eyes? Where to focus my energy?</a:t>
            </a:r>
          </a:p>
          <a:p>
            <a:pPr>
              <a:defRPr sz="1800" b="0" i="0" u="none" strike="noStrike" kern="0" cap="none" spc="0" baseline="0">
                <a:solidFill>
                  <a:srgbClr val="000000"/>
                </a:solidFill>
                <a:uFillTx/>
              </a:defRPr>
            </a:pPr>
            <a:r>
              <a:rPr lang="en-GB" sz="2400" kern="0">
                <a:solidFill>
                  <a:srgbClr val="000000"/>
                </a:solidFill>
                <a:latin typeface="Calibri"/>
              </a:rPr>
              <a:t>       My hope for the future is..?                   </a:t>
            </a:r>
            <a:r>
              <a:rPr lang="en-GB" sz="2000" kern="0">
                <a:solidFill>
                  <a:srgbClr val="000000"/>
                </a:solidFill>
                <a:latin typeface="Calibri"/>
              </a:rPr>
              <a:t>Joanna Macy</a:t>
            </a:r>
            <a:r>
              <a:rPr lang="en-GB" sz="2400" kern="0">
                <a:solidFill>
                  <a:srgbClr val="000000"/>
                </a:solidFill>
                <a:latin typeface="Calibri"/>
              </a:rPr>
              <a:t> </a:t>
            </a:r>
            <a:r>
              <a:rPr lang="en-GB" sz="2000" kern="0">
                <a:solidFill>
                  <a:srgbClr val="000000"/>
                </a:solidFill>
                <a:latin typeface="Calibri"/>
              </a:rPr>
              <a:t>&amp; Chris Johnstone</a:t>
            </a:r>
            <a:r>
              <a:rPr lang="en-GB" sz="2400" kern="0">
                <a:solidFill>
                  <a:srgbClr val="000000"/>
                </a:solidFill>
                <a:latin typeface="Calibri"/>
              </a:rPr>
              <a:t>                 </a:t>
            </a:r>
            <a:endParaRPr lang="en-GB" sz="2400">
              <a:solidFill>
                <a:srgbClr val="000000"/>
              </a:solidFill>
              <a:latin typeface="Calibri"/>
            </a:endParaRPr>
          </a:p>
          <a:p>
            <a:pPr>
              <a:defRPr sz="1800" b="0" i="0" u="none" strike="noStrike" kern="0" cap="none" spc="0" baseline="0">
                <a:solidFill>
                  <a:srgbClr val="000000"/>
                </a:solidFill>
                <a:uFillTx/>
              </a:defRPr>
            </a:pPr>
            <a:endParaRPr lang="en-IE" sz="2000">
              <a:solidFill>
                <a:srgbClr val="000000"/>
              </a:solidFill>
              <a:latin typeface="Calibri"/>
            </a:endParaRPr>
          </a:p>
        </p:txBody>
      </p:sp>
    </p:spTree>
    <p:extLst>
      <p:ext uri="{BB962C8B-B14F-4D97-AF65-F5344CB8AC3E}">
        <p14:creationId xmlns:p14="http://schemas.microsoft.com/office/powerpoint/2010/main" val="1098604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F2AC04E-DB54-4256-A7F2-0B6C34A39219}"/>
              </a:ext>
            </a:extLst>
          </p:cNvPr>
          <p:cNvPicPr>
            <a:picLocks noChangeAspect="1"/>
          </p:cNvPicPr>
          <p:nvPr/>
        </p:nvPicPr>
        <p:blipFill>
          <a:blip r:embed="rId2"/>
          <a:stretch>
            <a:fillRect/>
          </a:stretch>
        </p:blipFill>
        <p:spPr>
          <a:xfrm>
            <a:off x="7141031" y="1082924"/>
            <a:ext cx="3288164" cy="2143125"/>
          </a:xfrm>
          <a:prstGeom prst="rect">
            <a:avLst/>
          </a:prstGeom>
          <a:noFill/>
          <a:ln cap="flat">
            <a:noFill/>
          </a:ln>
        </p:spPr>
      </p:pic>
      <p:sp>
        <p:nvSpPr>
          <p:cNvPr id="3" name="TextBox 3">
            <a:extLst>
              <a:ext uri="{FF2B5EF4-FFF2-40B4-BE49-F238E27FC236}">
                <a16:creationId xmlns:a16="http://schemas.microsoft.com/office/drawing/2014/main" id="{7D98D9E7-7C9C-4F2D-8962-E58D2A222744}"/>
              </a:ext>
            </a:extLst>
          </p:cNvPr>
          <p:cNvSpPr txBox="1"/>
          <p:nvPr/>
        </p:nvSpPr>
        <p:spPr>
          <a:xfrm>
            <a:off x="1869231" y="251927"/>
            <a:ext cx="8201610"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IE" sz="2400" b="1" i="1" dirty="0">
                <a:solidFill>
                  <a:srgbClr val="000000"/>
                </a:solidFill>
                <a:latin typeface="Calibri"/>
              </a:rPr>
              <a:t>     THE TRUMPET IS SOUNDING RIGHT NOW FOR HUMANITY</a:t>
            </a:r>
          </a:p>
          <a:p>
            <a:pPr>
              <a:defRPr sz="1800" b="0" i="0" u="none" strike="noStrike" kern="0" cap="none" spc="0" baseline="0">
                <a:solidFill>
                  <a:srgbClr val="000000"/>
                </a:solidFill>
                <a:uFillTx/>
              </a:defRPr>
            </a:pPr>
            <a:r>
              <a:rPr lang="en-IE" sz="2400" i="1" dirty="0">
                <a:solidFill>
                  <a:srgbClr val="000000"/>
                </a:solidFill>
                <a:latin typeface="Calibri"/>
              </a:rPr>
              <a:t> </a:t>
            </a:r>
            <a:endParaRPr lang="en-IE" sz="2400" dirty="0">
              <a:solidFill>
                <a:srgbClr val="000000"/>
              </a:solidFill>
              <a:latin typeface="Calibri"/>
            </a:endParaRPr>
          </a:p>
        </p:txBody>
      </p:sp>
      <p:sp>
        <p:nvSpPr>
          <p:cNvPr id="4" name="TextBox 4">
            <a:extLst>
              <a:ext uri="{FF2B5EF4-FFF2-40B4-BE49-F238E27FC236}">
                <a16:creationId xmlns:a16="http://schemas.microsoft.com/office/drawing/2014/main" id="{801CE8E6-174D-4ED9-9BB4-5EC0E96CFC84}"/>
              </a:ext>
            </a:extLst>
          </p:cNvPr>
          <p:cNvSpPr txBox="1"/>
          <p:nvPr/>
        </p:nvSpPr>
        <p:spPr>
          <a:xfrm>
            <a:off x="1869231" y="1623527"/>
            <a:ext cx="9051362" cy="335476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IE" sz="2400">
                <a:solidFill>
                  <a:srgbClr val="000000"/>
                </a:solidFill>
                <a:latin typeface="Calibri"/>
              </a:rPr>
              <a:t>We cannot continue to fight, </a:t>
            </a:r>
          </a:p>
          <a:p>
            <a:pPr>
              <a:defRPr sz="1800" b="0" i="0" u="none" strike="noStrike" kern="0" cap="none" spc="0" baseline="0">
                <a:solidFill>
                  <a:srgbClr val="000000"/>
                </a:solidFill>
                <a:uFillTx/>
              </a:defRPr>
            </a:pPr>
            <a:r>
              <a:rPr lang="en-IE" sz="2400">
                <a:solidFill>
                  <a:srgbClr val="000000"/>
                </a:solidFill>
                <a:latin typeface="Calibri"/>
              </a:rPr>
              <a:t>pollute, </a:t>
            </a:r>
            <a:r>
              <a:rPr lang="en-GB" sz="2400" kern="0">
                <a:solidFill>
                  <a:srgbClr val="000000"/>
                </a:solidFill>
                <a:latin typeface="Calibri"/>
              </a:rPr>
              <a:t>o</a:t>
            </a:r>
            <a:r>
              <a:rPr lang="en-IE" sz="2400" kern="0">
                <a:solidFill>
                  <a:srgbClr val="000000"/>
                </a:solidFill>
                <a:latin typeface="Calibri"/>
              </a:rPr>
              <a:t>ver-populate, and destroy our </a:t>
            </a:r>
          </a:p>
          <a:p>
            <a:pPr>
              <a:defRPr sz="1800" b="0" i="0" u="none" strike="noStrike" kern="0" cap="none" spc="0" baseline="0">
                <a:solidFill>
                  <a:srgbClr val="000000"/>
                </a:solidFill>
                <a:uFillTx/>
              </a:defRPr>
            </a:pPr>
            <a:r>
              <a:rPr lang="en-IE" sz="2400" kern="0">
                <a:solidFill>
                  <a:srgbClr val="000000"/>
                </a:solidFill>
                <a:latin typeface="Calibri"/>
              </a:rPr>
              <a:t>environment because we remain</a:t>
            </a:r>
          </a:p>
          <a:p>
            <a:pPr>
              <a:defRPr sz="1800" b="0" i="0" u="none" strike="noStrike" kern="0" cap="none" spc="0" baseline="0">
                <a:solidFill>
                  <a:srgbClr val="000000"/>
                </a:solidFill>
                <a:uFillTx/>
              </a:defRPr>
            </a:pPr>
            <a:r>
              <a:rPr lang="en-GB" sz="2400" kern="0">
                <a:solidFill>
                  <a:srgbClr val="000000"/>
                </a:solidFill>
                <a:latin typeface="Calibri"/>
              </a:rPr>
              <a:t>t</a:t>
            </a:r>
            <a:r>
              <a:rPr lang="en-IE" sz="2400">
                <a:solidFill>
                  <a:srgbClr val="000000"/>
                </a:solidFill>
                <a:latin typeface="Calibri"/>
              </a:rPr>
              <a:t>rapped in the illusion of separation.</a:t>
            </a:r>
          </a:p>
          <a:p>
            <a:pPr>
              <a:defRPr sz="1800" b="0" i="0" u="none" strike="noStrike" kern="0" cap="none" spc="0" baseline="0">
                <a:solidFill>
                  <a:srgbClr val="000000"/>
                </a:solidFill>
                <a:uFillTx/>
              </a:defRPr>
            </a:pPr>
            <a:endParaRPr lang="en-GB" sz="2400" kern="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W</a:t>
            </a:r>
            <a:r>
              <a:rPr lang="en-IE" sz="2400">
                <a:solidFill>
                  <a:srgbClr val="000000"/>
                </a:solidFill>
                <a:latin typeface="Calibri"/>
              </a:rPr>
              <a:t>e will either evolve towards a higher order of love and </a:t>
            </a:r>
          </a:p>
          <a:p>
            <a:pPr>
              <a:defRPr sz="1800" b="0" i="0" u="none" strike="noStrike" kern="0" cap="none" spc="0" baseline="0">
                <a:solidFill>
                  <a:srgbClr val="000000"/>
                </a:solidFill>
                <a:uFillTx/>
              </a:defRPr>
            </a:pPr>
            <a:r>
              <a:rPr lang="en-GB" sz="2400" kern="0">
                <a:solidFill>
                  <a:srgbClr val="000000"/>
                </a:solidFill>
                <a:latin typeface="Calibri"/>
              </a:rPr>
              <a:t>c</a:t>
            </a:r>
            <a:r>
              <a:rPr lang="en-IE" sz="2400" kern="0">
                <a:solidFill>
                  <a:srgbClr val="000000"/>
                </a:solidFill>
                <a:latin typeface="Calibri"/>
              </a:rPr>
              <a:t>reativity, or we will self-destruct.</a:t>
            </a:r>
            <a:endParaRPr lang="en-IE" sz="2400">
              <a:solidFill>
                <a:srgbClr val="000000"/>
              </a:solidFill>
              <a:latin typeface="Calibri"/>
            </a:endParaRPr>
          </a:p>
          <a:p>
            <a:pPr>
              <a:defRPr sz="1800" b="0" i="0" u="none" strike="noStrike" kern="0" cap="none" spc="0" baseline="0">
                <a:solidFill>
                  <a:srgbClr val="000000"/>
                </a:solidFill>
                <a:uFillTx/>
              </a:defRPr>
            </a:pPr>
            <a:endParaRPr lang="en-IE" sz="2400">
              <a:solidFill>
                <a:srgbClr val="000000"/>
              </a:solidFill>
              <a:latin typeface="Calibri"/>
            </a:endParaRPr>
          </a:p>
          <a:p>
            <a:pPr>
              <a:defRPr sz="1800" b="0" i="0" u="none" strike="noStrike" kern="0" cap="none" spc="0" baseline="0">
                <a:solidFill>
                  <a:srgbClr val="000000"/>
                </a:solidFill>
                <a:uFillTx/>
              </a:defRPr>
            </a:pPr>
            <a:r>
              <a:rPr lang="en-IE" sz="2000" i="1">
                <a:solidFill>
                  <a:srgbClr val="000000"/>
                </a:solidFill>
                <a:latin typeface="Calibri"/>
              </a:rPr>
              <a:t>Barbara Marx Hubbard</a:t>
            </a:r>
            <a:endParaRPr lang="en-IE" sz="2400" i="1">
              <a:solidFill>
                <a:srgbClr val="000000"/>
              </a:solidFill>
              <a:latin typeface="Calibri"/>
            </a:endParaRPr>
          </a:p>
        </p:txBody>
      </p:sp>
      <p:sp>
        <p:nvSpPr>
          <p:cNvPr id="5" name="TextBox 6">
            <a:extLst>
              <a:ext uri="{FF2B5EF4-FFF2-40B4-BE49-F238E27FC236}">
                <a16:creationId xmlns:a16="http://schemas.microsoft.com/office/drawing/2014/main" id="{44CD9689-A7C0-492C-A998-3B75A132534A}"/>
              </a:ext>
            </a:extLst>
          </p:cNvPr>
          <p:cNvSpPr txBox="1"/>
          <p:nvPr/>
        </p:nvSpPr>
        <p:spPr>
          <a:xfrm>
            <a:off x="2046516" y="5518897"/>
            <a:ext cx="8635339"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IE" sz="2400" i="1" dirty="0">
                <a:solidFill>
                  <a:srgbClr val="000000"/>
                </a:solidFill>
                <a:latin typeface="Calibri"/>
              </a:rPr>
              <a:t>    </a:t>
            </a:r>
            <a:r>
              <a:rPr lang="en-IE" sz="2800" i="1" dirty="0">
                <a:solidFill>
                  <a:srgbClr val="000000"/>
                </a:solidFill>
                <a:latin typeface="Calibri"/>
              </a:rPr>
              <a:t>A frog does not drink up the pond in which it lives</a:t>
            </a:r>
            <a:r>
              <a:rPr lang="en-IE" sz="2400" dirty="0">
                <a:solidFill>
                  <a:srgbClr val="000000"/>
                </a:solidFill>
                <a:latin typeface="Calibri"/>
              </a:rPr>
              <a:t>.</a:t>
            </a:r>
          </a:p>
          <a:p>
            <a:pPr>
              <a:defRPr sz="1800" b="0" i="0" u="none" strike="noStrike" kern="0" cap="none" spc="0" baseline="0">
                <a:solidFill>
                  <a:srgbClr val="000000"/>
                </a:solidFill>
                <a:uFillTx/>
              </a:defRPr>
            </a:pPr>
            <a:r>
              <a:rPr lang="en-IE" sz="2000" dirty="0">
                <a:solidFill>
                  <a:srgbClr val="000000"/>
                </a:solidFill>
                <a:latin typeface="Calibri"/>
              </a:rPr>
              <a:t>American Indian Proverb</a:t>
            </a:r>
          </a:p>
        </p:txBody>
      </p:sp>
    </p:spTree>
    <p:extLst>
      <p:ext uri="{BB962C8B-B14F-4D97-AF65-F5344CB8AC3E}">
        <p14:creationId xmlns:p14="http://schemas.microsoft.com/office/powerpoint/2010/main" val="1353874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F949-33DB-4C1E-9C0E-C82EF91565B6}"/>
              </a:ext>
            </a:extLst>
          </p:cNvPr>
          <p:cNvSpPr txBox="1">
            <a:spLocks noGrp="1"/>
          </p:cNvSpPr>
          <p:nvPr>
            <p:ph type="title"/>
          </p:nvPr>
        </p:nvSpPr>
        <p:spPr/>
        <p:txBody>
          <a:bodyPr/>
          <a:lstStyle/>
          <a:p>
            <a:endParaRPr lang="en-IE"/>
          </a:p>
        </p:txBody>
      </p:sp>
      <p:sp>
        <p:nvSpPr>
          <p:cNvPr id="3" name="TextBox 3">
            <a:extLst>
              <a:ext uri="{FF2B5EF4-FFF2-40B4-BE49-F238E27FC236}">
                <a16:creationId xmlns:a16="http://schemas.microsoft.com/office/drawing/2014/main" id="{94FBB429-3FB3-4C70-8F8E-8EC91214DCB7}"/>
              </a:ext>
            </a:extLst>
          </p:cNvPr>
          <p:cNvSpPr txBox="1"/>
          <p:nvPr/>
        </p:nvSpPr>
        <p:spPr>
          <a:xfrm>
            <a:off x="2133604" y="533396"/>
            <a:ext cx="8199177" cy="23083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The change required is from a self-image dominated by a </a:t>
            </a:r>
          </a:p>
          <a:p>
            <a:pPr>
              <a:defRPr sz="1800" b="0" i="0" u="none" strike="noStrike" kern="0" cap="none" spc="0" baseline="0">
                <a:solidFill>
                  <a:srgbClr val="000000"/>
                </a:solidFill>
                <a:uFillTx/>
              </a:defRPr>
            </a:pPr>
            <a:r>
              <a:rPr lang="en-GB" sz="2400">
                <a:solidFill>
                  <a:srgbClr val="000000"/>
                </a:solidFill>
                <a:latin typeface="Calibri"/>
              </a:rPr>
              <a:t>perception of ourselves as having the </a:t>
            </a:r>
            <a:r>
              <a:rPr lang="en-GB" sz="2400" i="1">
                <a:solidFill>
                  <a:srgbClr val="000000"/>
                </a:solidFill>
                <a:latin typeface="Calibri"/>
              </a:rPr>
              <a:t>right</a:t>
            </a:r>
            <a:r>
              <a:rPr lang="en-GB" sz="2400">
                <a:solidFill>
                  <a:srgbClr val="000000"/>
                </a:solidFill>
                <a:latin typeface="Calibri"/>
              </a:rPr>
              <a:t> to use earth’s</a:t>
            </a:r>
          </a:p>
          <a:p>
            <a:pPr>
              <a:defRPr sz="1800" b="0" i="0" u="none" strike="noStrike" kern="0" cap="none" spc="0" baseline="0">
                <a:solidFill>
                  <a:srgbClr val="000000"/>
                </a:solidFill>
                <a:uFillTx/>
              </a:defRPr>
            </a:pPr>
            <a:r>
              <a:rPr lang="en-GB" sz="2400">
                <a:solidFill>
                  <a:srgbClr val="000000"/>
                </a:solidFill>
                <a:latin typeface="Calibri"/>
              </a:rPr>
              <a:t>resources independently of the needs of all other beings. </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This in turn requires theological change: from an image of God</a:t>
            </a:r>
          </a:p>
          <a:p>
            <a:pPr>
              <a:defRPr sz="1800" b="0" i="0" u="none" strike="noStrike" kern="0" cap="none" spc="0" baseline="0">
                <a:solidFill>
                  <a:srgbClr val="000000"/>
                </a:solidFill>
                <a:uFillTx/>
              </a:defRPr>
            </a:pPr>
            <a:r>
              <a:rPr lang="en-GB" sz="2400">
                <a:solidFill>
                  <a:srgbClr val="000000"/>
                </a:solidFill>
                <a:latin typeface="Calibri"/>
              </a:rPr>
              <a:t>                as granting us the power to do this.</a:t>
            </a:r>
          </a:p>
        </p:txBody>
      </p:sp>
      <p:pic>
        <p:nvPicPr>
          <p:cNvPr id="4" name="Picture 4" descr="C:\Users\cvct\Pictures\OIPMWP8FCB4.jpg">
            <a:extLst>
              <a:ext uri="{FF2B5EF4-FFF2-40B4-BE49-F238E27FC236}">
                <a16:creationId xmlns:a16="http://schemas.microsoft.com/office/drawing/2014/main" id="{8BFC50A9-1ACA-4B09-9359-2067C45C1FA2}"/>
              </a:ext>
            </a:extLst>
          </p:cNvPr>
          <p:cNvPicPr>
            <a:picLocks noGrp="1" noChangeAspect="1"/>
          </p:cNvPicPr>
          <p:nvPr>
            <p:ph idx="1"/>
          </p:nvPr>
        </p:nvPicPr>
        <p:blipFill>
          <a:blip r:embed="rId2"/>
          <a:srcRect/>
          <a:stretch>
            <a:fillRect/>
          </a:stretch>
        </p:blipFill>
        <p:spPr>
          <a:xfrm>
            <a:off x="1828796" y="4114801"/>
            <a:ext cx="3200400" cy="2381253"/>
          </a:xfrm>
        </p:spPr>
      </p:pic>
      <p:sp>
        <p:nvSpPr>
          <p:cNvPr id="5" name="TextBox 6">
            <a:extLst>
              <a:ext uri="{FF2B5EF4-FFF2-40B4-BE49-F238E27FC236}">
                <a16:creationId xmlns:a16="http://schemas.microsoft.com/office/drawing/2014/main" id="{CC7D56C1-2017-4333-9C1D-E793CD23127F}"/>
              </a:ext>
            </a:extLst>
          </p:cNvPr>
          <p:cNvSpPr txBox="1"/>
          <p:nvPr/>
        </p:nvSpPr>
        <p:spPr>
          <a:xfrm>
            <a:off x="2362204" y="3276597"/>
            <a:ext cx="8382003" cy="341631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Part of a theological response to this state of affairs must be</a:t>
            </a:r>
          </a:p>
          <a:p>
            <a:pPr>
              <a:defRPr sz="1800" b="0" i="0" u="none" strike="noStrike" kern="0" cap="none" spc="0" baseline="0">
                <a:solidFill>
                  <a:srgbClr val="000000"/>
                </a:solidFill>
                <a:uFillTx/>
              </a:defRPr>
            </a:pPr>
            <a:r>
              <a:rPr lang="en-GB" sz="2400">
                <a:solidFill>
                  <a:srgbClr val="000000"/>
                </a:solidFill>
                <a:latin typeface="Calibri"/>
              </a:rPr>
              <a:t>                                               a willingness to change our images </a:t>
            </a:r>
          </a:p>
          <a:p>
            <a:pPr>
              <a:defRPr sz="1800" b="0" i="0" u="none" strike="noStrike" kern="0" cap="none" spc="0" baseline="0">
                <a:solidFill>
                  <a:srgbClr val="000000"/>
                </a:solidFill>
                <a:uFillTx/>
              </a:defRPr>
            </a:pPr>
            <a:r>
              <a:rPr lang="en-GB" sz="2400">
                <a:solidFill>
                  <a:srgbClr val="000000"/>
                </a:solidFill>
                <a:latin typeface="Calibri"/>
              </a:rPr>
              <a:t>                                               of God from those that sanction </a:t>
            </a:r>
          </a:p>
          <a:p>
            <a:pPr>
              <a:defRPr sz="1800" b="0" i="0" u="none" strike="noStrike" kern="0" cap="none" spc="0" baseline="0">
                <a:solidFill>
                  <a:srgbClr val="000000"/>
                </a:solidFill>
                <a:uFillTx/>
              </a:defRPr>
            </a:pPr>
            <a:r>
              <a:rPr lang="en-GB" sz="2400">
                <a:solidFill>
                  <a:srgbClr val="000000"/>
                </a:solidFill>
                <a:latin typeface="Calibri"/>
              </a:rPr>
              <a:t>V                                             violence towards others and</a:t>
            </a:r>
          </a:p>
          <a:p>
            <a:pPr>
              <a:defRPr sz="1800" b="0" i="0" u="none" strike="noStrike" kern="0" cap="none" spc="0" baseline="0">
                <a:solidFill>
                  <a:srgbClr val="000000"/>
                </a:solidFill>
                <a:uFillTx/>
              </a:defRPr>
            </a:pPr>
            <a:r>
              <a:rPr lang="en-GB" sz="2400">
                <a:solidFill>
                  <a:srgbClr val="000000"/>
                </a:solidFill>
                <a:latin typeface="Calibri"/>
              </a:rPr>
              <a:t>                                               degradation of the earth’s resources, </a:t>
            </a:r>
          </a:p>
          <a:p>
            <a:pPr>
              <a:defRPr sz="1800" b="0" i="0" u="none" strike="noStrike" kern="0" cap="none" spc="0" baseline="0">
                <a:solidFill>
                  <a:srgbClr val="000000"/>
                </a:solidFill>
                <a:uFillTx/>
              </a:defRPr>
            </a:pPr>
            <a:r>
              <a:rPr lang="en-GB" sz="2400">
                <a:solidFill>
                  <a:srgbClr val="000000"/>
                </a:solidFill>
                <a:latin typeface="Calibri"/>
              </a:rPr>
              <a:t>                                               to those that encourage us to relate</a:t>
            </a:r>
          </a:p>
          <a:p>
            <a:pPr>
              <a:defRPr sz="1800" b="0" i="0" u="none" strike="noStrike" kern="0" cap="none" spc="0" baseline="0">
                <a:solidFill>
                  <a:srgbClr val="000000"/>
                </a:solidFill>
                <a:uFillTx/>
              </a:defRPr>
            </a:pPr>
            <a:r>
              <a:rPr lang="en-GB" sz="2400">
                <a:solidFill>
                  <a:srgbClr val="000000"/>
                </a:solidFill>
                <a:latin typeface="Calibri"/>
              </a:rPr>
              <a:t>                                               non-violently to each other, to the </a:t>
            </a:r>
          </a:p>
          <a:p>
            <a:pPr>
              <a:defRPr sz="1800" b="0" i="0" u="none" strike="noStrike" kern="0" cap="none" spc="0" baseline="0">
                <a:solidFill>
                  <a:srgbClr val="000000"/>
                </a:solidFill>
                <a:uFillTx/>
              </a:defRPr>
            </a:pPr>
            <a:r>
              <a:rPr lang="en-GB" sz="2400">
                <a:solidFill>
                  <a:srgbClr val="000000"/>
                </a:solidFill>
                <a:latin typeface="Calibri"/>
              </a:rPr>
              <a:t>                                               earth and to God. </a:t>
            </a:r>
          </a:p>
          <a:p>
            <a:pPr>
              <a:defRPr sz="1800" b="0" i="0" u="none" strike="noStrike" kern="0" cap="none" spc="0" baseline="0">
                <a:solidFill>
                  <a:srgbClr val="000000"/>
                </a:solidFill>
                <a:uFillTx/>
              </a:defRPr>
            </a:pPr>
            <a:r>
              <a:rPr lang="en-GB" sz="2400">
                <a:solidFill>
                  <a:srgbClr val="000000"/>
                </a:solidFill>
                <a:latin typeface="Calibri"/>
              </a:rPr>
              <a:t>                                                        </a:t>
            </a:r>
            <a:r>
              <a:rPr lang="en-GB">
                <a:solidFill>
                  <a:srgbClr val="000000"/>
                </a:solidFill>
                <a:latin typeface="Calibri"/>
              </a:rPr>
              <a:t>Anne Primavesi: Gaia and Climate Change</a:t>
            </a:r>
            <a:r>
              <a:rPr lang="en-GB" sz="2400">
                <a:solidFill>
                  <a:srgbClr val="000000"/>
                </a:solidFill>
                <a:latin typeface="Calibri"/>
              </a:rPr>
              <a:t>                                                     </a:t>
            </a:r>
          </a:p>
        </p:txBody>
      </p:sp>
    </p:spTree>
    <p:extLst>
      <p:ext uri="{BB962C8B-B14F-4D97-AF65-F5344CB8AC3E}">
        <p14:creationId xmlns:p14="http://schemas.microsoft.com/office/powerpoint/2010/main" val="1443428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CC5D5-1EBA-47D7-BFAE-2B647D8BB14A}"/>
              </a:ext>
            </a:extLst>
          </p:cNvPr>
          <p:cNvSpPr txBox="1"/>
          <p:nvPr/>
        </p:nvSpPr>
        <p:spPr>
          <a:xfrm>
            <a:off x="2285997" y="304797"/>
            <a:ext cx="5867403" cy="52321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b="1">
                <a:solidFill>
                  <a:srgbClr val="000000"/>
                </a:solidFill>
                <a:latin typeface="Calibri"/>
              </a:rPr>
              <a:t>                        </a:t>
            </a:r>
            <a:r>
              <a:rPr lang="en-GB" sz="2800">
                <a:solidFill>
                  <a:srgbClr val="000000"/>
                </a:solidFill>
                <a:latin typeface="Calibri"/>
              </a:rPr>
              <a:t>AN INTEGRAL ECOLOGY</a:t>
            </a:r>
          </a:p>
        </p:txBody>
      </p:sp>
      <p:pic>
        <p:nvPicPr>
          <p:cNvPr id="3" name="Picture 2" descr="C:\Users\cvct\Pictures\imagesA8LFB22M.jpg">
            <a:extLst>
              <a:ext uri="{FF2B5EF4-FFF2-40B4-BE49-F238E27FC236}">
                <a16:creationId xmlns:a16="http://schemas.microsoft.com/office/drawing/2014/main" id="{91F347C6-B8F7-41EF-A0AD-FD2930EFC6C3}"/>
              </a:ext>
            </a:extLst>
          </p:cNvPr>
          <p:cNvPicPr>
            <a:picLocks noChangeAspect="1"/>
          </p:cNvPicPr>
          <p:nvPr/>
        </p:nvPicPr>
        <p:blipFill>
          <a:blip r:embed="rId2"/>
          <a:srcRect/>
          <a:stretch>
            <a:fillRect/>
          </a:stretch>
        </p:blipFill>
        <p:spPr>
          <a:xfrm>
            <a:off x="4648203" y="851599"/>
            <a:ext cx="2819396" cy="1663000"/>
          </a:xfrm>
          <a:prstGeom prst="rect">
            <a:avLst/>
          </a:prstGeom>
          <a:noFill/>
          <a:ln cap="flat">
            <a:noFill/>
          </a:ln>
        </p:spPr>
      </p:pic>
      <p:sp>
        <p:nvSpPr>
          <p:cNvPr id="4" name="TextBox 3">
            <a:extLst>
              <a:ext uri="{FF2B5EF4-FFF2-40B4-BE49-F238E27FC236}">
                <a16:creationId xmlns:a16="http://schemas.microsoft.com/office/drawing/2014/main" id="{CBCA8D48-7BA6-487E-98EA-A8977B072AA6}"/>
              </a:ext>
            </a:extLst>
          </p:cNvPr>
          <p:cNvSpPr txBox="1"/>
          <p:nvPr/>
        </p:nvSpPr>
        <p:spPr>
          <a:xfrm>
            <a:off x="1676403" y="851600"/>
            <a:ext cx="3200390" cy="138499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i="1">
                <a:solidFill>
                  <a:srgbClr val="000000"/>
                </a:solidFill>
                <a:latin typeface="Calibri"/>
              </a:rPr>
              <a:t>Environmental</a:t>
            </a:r>
          </a:p>
          <a:p>
            <a:pPr>
              <a:defRPr sz="1800" b="0" i="0" u="none" strike="noStrike" kern="0" cap="none" spc="0" baseline="0">
                <a:solidFill>
                  <a:srgbClr val="000000"/>
                </a:solidFill>
                <a:uFillTx/>
              </a:defRPr>
            </a:pPr>
            <a:r>
              <a:rPr lang="en-GB" sz="2800" i="1">
                <a:solidFill>
                  <a:srgbClr val="000000"/>
                </a:solidFill>
                <a:latin typeface="Calibri"/>
              </a:rPr>
              <a:t>Economic</a:t>
            </a:r>
          </a:p>
          <a:p>
            <a:pPr>
              <a:defRPr sz="1800" b="0" i="0" u="none" strike="noStrike" kern="0" cap="none" spc="0" baseline="0">
                <a:solidFill>
                  <a:srgbClr val="000000"/>
                </a:solidFill>
                <a:uFillTx/>
              </a:defRPr>
            </a:pPr>
            <a:r>
              <a:rPr lang="en-GB" sz="2800" i="1">
                <a:solidFill>
                  <a:srgbClr val="000000"/>
                </a:solidFill>
                <a:latin typeface="Calibri"/>
              </a:rPr>
              <a:t>Spiritual/Religious</a:t>
            </a:r>
          </a:p>
        </p:txBody>
      </p:sp>
      <p:sp>
        <p:nvSpPr>
          <p:cNvPr id="5" name="TextBox 5">
            <a:extLst>
              <a:ext uri="{FF2B5EF4-FFF2-40B4-BE49-F238E27FC236}">
                <a16:creationId xmlns:a16="http://schemas.microsoft.com/office/drawing/2014/main" id="{BB940F86-4BBF-423C-9192-B75BBB4A6BFA}"/>
              </a:ext>
            </a:extLst>
          </p:cNvPr>
          <p:cNvSpPr txBox="1"/>
          <p:nvPr/>
        </p:nvSpPr>
        <p:spPr>
          <a:xfrm>
            <a:off x="7467600" y="381004"/>
            <a:ext cx="2514600" cy="181587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b="1" i="1">
                <a:solidFill>
                  <a:srgbClr val="000000"/>
                </a:solidFill>
                <a:latin typeface="Calibri"/>
              </a:rPr>
              <a:t>  </a:t>
            </a:r>
          </a:p>
          <a:p>
            <a:pPr>
              <a:defRPr sz="1800" b="0" i="0" u="none" strike="noStrike" kern="0" cap="none" spc="0" baseline="0">
                <a:solidFill>
                  <a:srgbClr val="000000"/>
                </a:solidFill>
                <a:uFillTx/>
              </a:defRPr>
            </a:pPr>
            <a:r>
              <a:rPr lang="en-GB" sz="2800" i="1">
                <a:solidFill>
                  <a:srgbClr val="000000"/>
                </a:solidFill>
                <a:latin typeface="Calibri"/>
              </a:rPr>
              <a:t>          Social</a:t>
            </a:r>
          </a:p>
          <a:p>
            <a:pPr>
              <a:defRPr sz="1800" b="0" i="0" u="none" strike="noStrike" kern="0" cap="none" spc="0" baseline="0">
                <a:solidFill>
                  <a:srgbClr val="000000"/>
                </a:solidFill>
                <a:uFillTx/>
              </a:defRPr>
            </a:pPr>
            <a:r>
              <a:rPr lang="en-GB" sz="2800" i="1">
                <a:solidFill>
                  <a:srgbClr val="000000"/>
                </a:solidFill>
                <a:latin typeface="Calibri"/>
              </a:rPr>
              <a:t>          Political</a:t>
            </a:r>
          </a:p>
          <a:p>
            <a:pPr>
              <a:defRPr sz="1800" b="0" i="0" u="none" strike="noStrike" kern="0" cap="none" spc="0" baseline="0">
                <a:solidFill>
                  <a:srgbClr val="000000"/>
                </a:solidFill>
                <a:uFillTx/>
              </a:defRPr>
            </a:pPr>
            <a:r>
              <a:rPr lang="en-GB" sz="2800" i="1">
                <a:solidFill>
                  <a:srgbClr val="000000"/>
                </a:solidFill>
                <a:latin typeface="Calibri"/>
              </a:rPr>
              <a:t>          Cultural  </a:t>
            </a:r>
          </a:p>
        </p:txBody>
      </p:sp>
      <p:sp>
        <p:nvSpPr>
          <p:cNvPr id="6" name="TextBox 6">
            <a:extLst>
              <a:ext uri="{FF2B5EF4-FFF2-40B4-BE49-F238E27FC236}">
                <a16:creationId xmlns:a16="http://schemas.microsoft.com/office/drawing/2014/main" id="{BC7C5C25-754E-4636-B492-33870BBA3430}"/>
              </a:ext>
            </a:extLst>
          </p:cNvPr>
          <p:cNvSpPr txBox="1"/>
          <p:nvPr/>
        </p:nvSpPr>
        <p:spPr>
          <a:xfrm>
            <a:off x="1752600" y="2971800"/>
            <a:ext cx="8915400" cy="415498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dirty="0">
                <a:solidFill>
                  <a:srgbClr val="000000"/>
                </a:solidFill>
                <a:latin typeface="Calibri"/>
              </a:rPr>
              <a:t>….</a:t>
            </a:r>
            <a:r>
              <a:rPr lang="en-GB" sz="2800" i="1" dirty="0">
                <a:solidFill>
                  <a:srgbClr val="000000"/>
                </a:solidFill>
                <a:latin typeface="Calibri"/>
              </a:rPr>
              <a:t>we have to realise that a true ecological approach always becomes a social approach…..so as to hear both the cry of the earth and the cry of th</a:t>
            </a:r>
            <a:r>
              <a:rPr lang="en-GB" sz="2800" i="1" kern="0" dirty="0">
                <a:solidFill>
                  <a:srgbClr val="000000"/>
                </a:solidFill>
                <a:latin typeface="Calibri"/>
              </a:rPr>
              <a:t>e </a:t>
            </a:r>
            <a:r>
              <a:rPr lang="en-GB" sz="2800" i="1" dirty="0">
                <a:solidFill>
                  <a:srgbClr val="000000"/>
                </a:solidFill>
                <a:latin typeface="Calibri"/>
              </a:rPr>
              <a:t>poor. (LS 49). Strategies for a solution demand an integrated approach…. (LS 139)</a:t>
            </a:r>
          </a:p>
          <a:p>
            <a:pPr>
              <a:defRPr sz="1800" b="0" i="0" u="none" strike="noStrike" kern="0" cap="none" spc="0" baseline="0">
                <a:solidFill>
                  <a:srgbClr val="000000"/>
                </a:solidFill>
                <a:uFillTx/>
              </a:defRPr>
            </a:pPr>
            <a:r>
              <a:rPr lang="en-GB" sz="2800" kern="0" dirty="0">
                <a:solidFill>
                  <a:srgbClr val="000000"/>
                </a:solidFill>
                <a:latin typeface="Calibri"/>
              </a:rPr>
              <a:t> </a:t>
            </a:r>
            <a:r>
              <a:rPr lang="en-GB" sz="2800" i="1" kern="0" dirty="0">
                <a:solidFill>
                  <a:srgbClr val="000000"/>
                </a:solidFill>
                <a:latin typeface="Calibri"/>
              </a:rPr>
              <a:t>We urgently need a humanism capable of bringing together the different fields of knowledge, including economics, in service of a more integral and integrating vision (LS.141).</a:t>
            </a:r>
          </a:p>
          <a:p>
            <a:pPr>
              <a:defRPr sz="1800" b="0" i="0" u="none" strike="noStrike" kern="0" cap="none" spc="0" baseline="0">
                <a:solidFill>
                  <a:srgbClr val="000000"/>
                </a:solidFill>
                <a:uFillTx/>
              </a:defRPr>
            </a:pPr>
            <a:endParaRPr lang="en-GB" sz="2400" i="1" kern="0" dirty="0">
              <a:solidFill>
                <a:srgbClr val="FF0000"/>
              </a:solidFill>
              <a:latin typeface="Calibri"/>
            </a:endParaRPr>
          </a:p>
          <a:p>
            <a:pPr>
              <a:defRPr sz="1800" b="0" i="0" u="none" strike="noStrike" kern="0" cap="none" spc="0" baseline="0">
                <a:solidFill>
                  <a:srgbClr val="000000"/>
                </a:solidFill>
                <a:uFillTx/>
              </a:defRPr>
            </a:pPr>
            <a:endParaRPr lang="en-GB" sz="2000" i="1" kern="0" dirty="0">
              <a:solidFill>
                <a:srgbClr val="000000"/>
              </a:solidFill>
              <a:latin typeface="Calibri"/>
            </a:endParaRPr>
          </a:p>
          <a:p>
            <a:pPr>
              <a:defRPr sz="1800" b="0" i="0" u="none" strike="noStrike" kern="0" cap="none" spc="0" baseline="0">
                <a:solidFill>
                  <a:srgbClr val="000000"/>
                </a:solidFill>
                <a:uFillTx/>
              </a:defRPr>
            </a:pPr>
            <a:endParaRPr lang="en-GB" sz="2400" i="1" dirty="0">
              <a:solidFill>
                <a:srgbClr val="000000"/>
              </a:solidFill>
              <a:latin typeface="Calibri"/>
            </a:endParaRPr>
          </a:p>
        </p:txBody>
      </p:sp>
    </p:spTree>
    <p:extLst>
      <p:ext uri="{BB962C8B-B14F-4D97-AF65-F5344CB8AC3E}">
        <p14:creationId xmlns:p14="http://schemas.microsoft.com/office/powerpoint/2010/main" val="521162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FEB5-C599-491A-9C63-96B3A292DE3F}"/>
              </a:ext>
            </a:extLst>
          </p:cNvPr>
          <p:cNvSpPr txBox="1">
            <a:spLocks noGrp="1"/>
          </p:cNvSpPr>
          <p:nvPr>
            <p:ph type="title"/>
          </p:nvPr>
        </p:nvSpPr>
        <p:spPr>
          <a:xfrm>
            <a:off x="1524000" y="1"/>
            <a:ext cx="9144000" cy="609603"/>
          </a:xfrm>
          <a:prstGeom prst="rect">
            <a:avLst/>
          </a:prstGeom>
          <a:noFill/>
          <a:ln>
            <a:noFill/>
          </a:ln>
        </p:spPr>
        <p:txBody>
          <a:bodyPr vert="horz" wrap="square" lIns="91440" tIns="45720" rIns="91440" bIns="45720" anchor="ctr" anchorCtr="1" compatLnSpc="1">
            <a:noAutofit/>
          </a:bodyPr>
          <a:lstStyle/>
          <a:p>
            <a:pPr lvl="0"/>
            <a:r>
              <a:rPr lang="en-IE" sz="3200" b="1">
                <a:solidFill>
                  <a:srgbClr val="31859C"/>
                </a:solidFill>
                <a:effectLst>
                  <a:outerShdw dist="38096" dir="2700000">
                    <a:srgbClr val="000000"/>
                  </a:outerShdw>
                </a:effectLst>
              </a:rPr>
              <a:t>Sustainable Development Goals 2016 - 2030</a:t>
            </a:r>
          </a:p>
        </p:txBody>
      </p:sp>
      <p:pic>
        <p:nvPicPr>
          <p:cNvPr id="3" name="Picture 4" descr="Image result for sustainable development goals">
            <a:extLst>
              <a:ext uri="{FF2B5EF4-FFF2-40B4-BE49-F238E27FC236}">
                <a16:creationId xmlns:a16="http://schemas.microsoft.com/office/drawing/2014/main" id="{95D20B08-D4D3-471F-9F8E-2BDD17636435}"/>
              </a:ext>
            </a:extLst>
          </p:cNvPr>
          <p:cNvPicPr>
            <a:picLocks noGrp="1" noChangeAspect="1"/>
          </p:cNvPicPr>
          <p:nvPr>
            <p:ph type="pic" idx="4294967295"/>
          </p:nvPr>
        </p:nvPicPr>
        <p:blipFill>
          <a:blip r:embed="rId3"/>
          <a:srcRect/>
          <a:stretch>
            <a:fillRect/>
          </a:stretch>
        </p:blipFill>
        <p:spPr>
          <a:xfrm>
            <a:off x="1676404" y="609603"/>
            <a:ext cx="8839203" cy="5811834"/>
          </a:xfrm>
        </p:spPr>
      </p:pic>
    </p:spTree>
    <p:extLst>
      <p:ext uri="{BB962C8B-B14F-4D97-AF65-F5344CB8AC3E}">
        <p14:creationId xmlns:p14="http://schemas.microsoft.com/office/powerpoint/2010/main" val="311959967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TextBox 3"/>
          <p:cNvSpPr txBox="1"/>
          <p:nvPr/>
        </p:nvSpPr>
        <p:spPr>
          <a:xfrm>
            <a:off x="349828" y="1610591"/>
            <a:ext cx="9573490" cy="2677656"/>
          </a:xfrm>
          <a:prstGeom prst="rect">
            <a:avLst/>
          </a:prstGeom>
          <a:noFill/>
        </p:spPr>
        <p:txBody>
          <a:bodyPr wrap="square" rtlCol="0">
            <a:spAutoFit/>
          </a:bodyPr>
          <a:lstStyle/>
          <a:p>
            <a:r>
              <a:rPr lang="en-GB" sz="2800" dirty="0"/>
              <a:t>In </a:t>
            </a:r>
            <a:r>
              <a:rPr lang="en-GB" sz="2800" dirty="0" err="1"/>
              <a:t>Laudato</a:t>
            </a:r>
            <a:r>
              <a:rPr lang="en-GB" sz="2800" dirty="0"/>
              <a:t> Si’ Pope Francis </a:t>
            </a:r>
          </a:p>
          <a:p>
            <a:r>
              <a:rPr lang="en-GB" sz="2800" dirty="0"/>
              <a:t>names the reality as it is in our Common Home – the devastation and destruction – and our implication in this. </a:t>
            </a:r>
          </a:p>
          <a:p>
            <a:r>
              <a:rPr lang="en-GB" sz="2800" dirty="0"/>
              <a:t>He then </a:t>
            </a:r>
          </a:p>
          <a:p>
            <a:r>
              <a:rPr lang="en-GB" sz="2800" dirty="0"/>
              <a:t>appeals to our dignity and responsibility as he calls us to conversion and the constancy of hope.</a:t>
            </a:r>
          </a:p>
        </p:txBody>
      </p:sp>
      <p:pic>
        <p:nvPicPr>
          <p:cNvPr id="9" name="Content Placeholder 8">
            <a:extLst>
              <a:ext uri="{FF2B5EF4-FFF2-40B4-BE49-F238E27FC236}">
                <a16:creationId xmlns:a16="http://schemas.microsoft.com/office/drawing/2014/main" id="{8D1727DB-D9FA-48BF-A6DF-A43B2BF8DA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2223" y="214096"/>
            <a:ext cx="3409950" cy="1853695"/>
          </a:xfrm>
        </p:spPr>
      </p:pic>
      <p:pic>
        <p:nvPicPr>
          <p:cNvPr id="5" name="Picture 2" descr="C:\Users\cvct\Pictures\th2Z3FUFBA.jpg">
            <a:extLst>
              <a:ext uri="{FF2B5EF4-FFF2-40B4-BE49-F238E27FC236}">
                <a16:creationId xmlns:a16="http://schemas.microsoft.com/office/drawing/2014/main" id="{FEA8F8CA-44FB-4F7F-A654-DB5A58237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59" y="4501357"/>
            <a:ext cx="3110725" cy="20647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cvct\Pictures\thQ63FKGN9.jpg">
            <a:extLst>
              <a:ext uri="{FF2B5EF4-FFF2-40B4-BE49-F238E27FC236}">
                <a16:creationId xmlns:a16="http://schemas.microsoft.com/office/drawing/2014/main" id="{980E0724-C453-487E-908E-749DAE659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516" y="3860006"/>
            <a:ext cx="3281363"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22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6A6604-2905-4BB1-8910-E3816A9ACBDD}"/>
              </a:ext>
            </a:extLst>
          </p:cNvPr>
          <p:cNvSpPr txBox="1"/>
          <p:nvPr/>
        </p:nvSpPr>
        <p:spPr>
          <a:xfrm>
            <a:off x="1351723" y="397564"/>
            <a:ext cx="9064352" cy="230832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i="1" dirty="0">
                <a:solidFill>
                  <a:srgbClr val="000000"/>
                </a:solidFill>
                <a:latin typeface="Calibri"/>
              </a:rPr>
              <a:t>If God is at the heart of this physical, evolving cosmos, then love is the energy that </a:t>
            </a:r>
            <a:r>
              <a:rPr lang="en-US" sz="2400" b="1" i="1" dirty="0">
                <a:solidFill>
                  <a:srgbClr val="000000"/>
                </a:solidFill>
                <a:latin typeface="Calibri"/>
              </a:rPr>
              <a:t> </a:t>
            </a:r>
            <a:r>
              <a:rPr lang="en-US" sz="2400" i="1" dirty="0">
                <a:solidFill>
                  <a:srgbClr val="000000"/>
                </a:solidFill>
                <a:latin typeface="Calibri"/>
              </a:rPr>
              <a:t>makes everything precious. God is the ultimate wholeness and depth of love, the inner Omega of everything from the smallest quark to the largest galaxy. Because divine love is totally other-centered, the whole cosmos is a theophany, a revelation of God’s glory.</a:t>
            </a:r>
          </a:p>
          <a:p>
            <a:pPr>
              <a:defRPr sz="1800" b="0" i="0" u="none" strike="noStrike" kern="0" cap="none" spc="0" baseline="0">
                <a:solidFill>
                  <a:srgbClr val="000000"/>
                </a:solidFill>
                <a:uFillTx/>
              </a:defRPr>
            </a:pPr>
            <a:r>
              <a:rPr lang="en-US" i="1" dirty="0" err="1">
                <a:solidFill>
                  <a:srgbClr val="000000"/>
                </a:solidFill>
                <a:latin typeface="Calibri"/>
              </a:rPr>
              <a:t>Ilio</a:t>
            </a:r>
            <a:r>
              <a:rPr lang="en-US" i="1" dirty="0">
                <a:solidFill>
                  <a:srgbClr val="000000"/>
                </a:solidFill>
                <a:latin typeface="Calibri"/>
              </a:rPr>
              <a:t> </a:t>
            </a:r>
            <a:r>
              <a:rPr lang="en-US" i="1" dirty="0" err="1">
                <a:solidFill>
                  <a:srgbClr val="000000"/>
                </a:solidFill>
                <a:latin typeface="Calibri"/>
              </a:rPr>
              <a:t>Delio</a:t>
            </a:r>
            <a:r>
              <a:rPr lang="en-US" sz="2400" i="1" dirty="0">
                <a:solidFill>
                  <a:srgbClr val="000000"/>
                </a:solidFill>
                <a:latin typeface="Calibri"/>
              </a:rPr>
              <a:t>                                                                            </a:t>
            </a:r>
            <a:endParaRPr lang="en-GB" sz="2400" i="1" dirty="0">
              <a:solidFill>
                <a:srgbClr val="000000"/>
              </a:solidFill>
              <a:latin typeface="Calibri"/>
            </a:endParaRPr>
          </a:p>
        </p:txBody>
      </p:sp>
      <p:pic>
        <p:nvPicPr>
          <p:cNvPr id="3" name="Content Placeholder 2" descr="C:\Users\cvct\Pictures\thDRZ21SK9.jpg">
            <a:extLst>
              <a:ext uri="{FF2B5EF4-FFF2-40B4-BE49-F238E27FC236}">
                <a16:creationId xmlns:a16="http://schemas.microsoft.com/office/drawing/2014/main" id="{26A42163-A0B2-482A-9E51-9243B7B504BC}"/>
              </a:ext>
            </a:extLst>
          </p:cNvPr>
          <p:cNvPicPr>
            <a:picLocks noChangeAspect="1"/>
          </p:cNvPicPr>
          <p:nvPr/>
        </p:nvPicPr>
        <p:blipFill>
          <a:blip r:embed="rId2"/>
          <a:srcRect/>
          <a:stretch>
            <a:fillRect/>
          </a:stretch>
        </p:blipFill>
        <p:spPr>
          <a:xfrm>
            <a:off x="3396335" y="2496710"/>
            <a:ext cx="4953003" cy="2631881"/>
          </a:xfrm>
          <a:prstGeom prst="rect">
            <a:avLst/>
          </a:prstGeom>
          <a:noFill/>
          <a:ln cap="flat">
            <a:noFill/>
          </a:ln>
        </p:spPr>
      </p:pic>
      <p:sp>
        <p:nvSpPr>
          <p:cNvPr id="4" name="TextBox 4">
            <a:extLst>
              <a:ext uri="{FF2B5EF4-FFF2-40B4-BE49-F238E27FC236}">
                <a16:creationId xmlns:a16="http://schemas.microsoft.com/office/drawing/2014/main" id="{4E799151-A50F-430F-A425-32D11D342F42}"/>
              </a:ext>
            </a:extLst>
          </p:cNvPr>
          <p:cNvSpPr txBox="1"/>
          <p:nvPr/>
        </p:nvSpPr>
        <p:spPr>
          <a:xfrm>
            <a:off x="1534602" y="5128591"/>
            <a:ext cx="8961120" cy="156966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dirty="0">
                <a:solidFill>
                  <a:srgbClr val="000000"/>
                </a:solidFill>
                <a:latin typeface="Calibri"/>
              </a:rPr>
              <a:t>Whatever our project, or wherever we focus our energy, unless we are situating it within the context of the total community of life on the planet, we are failing to be faithful interpreters of the Signs of the Times</a:t>
            </a:r>
            <a:r>
              <a:rPr lang="en-GB" sz="2000" i="1" dirty="0">
                <a:solidFill>
                  <a:srgbClr val="000000"/>
                </a:solidFill>
                <a:latin typeface="Calibri"/>
              </a:rPr>
              <a:t>.                      </a:t>
            </a:r>
            <a:r>
              <a:rPr lang="en-GB" i="1" dirty="0">
                <a:solidFill>
                  <a:srgbClr val="000000"/>
                </a:solidFill>
                <a:latin typeface="Calibri"/>
              </a:rPr>
              <a:t>Thomas Berry</a:t>
            </a:r>
            <a:endParaRPr lang="en-IE" sz="2400" i="1" dirty="0">
              <a:solidFill>
                <a:srgbClr val="000000"/>
              </a:solidFill>
              <a:latin typeface="Calibri"/>
            </a:endParaRPr>
          </a:p>
        </p:txBody>
      </p:sp>
    </p:spTree>
    <p:extLst>
      <p:ext uri="{BB962C8B-B14F-4D97-AF65-F5344CB8AC3E}">
        <p14:creationId xmlns:p14="http://schemas.microsoft.com/office/powerpoint/2010/main" val="1285334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0535C-5192-4AF8-ABAB-5A189EF47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523" y="620202"/>
            <a:ext cx="3283889" cy="2345635"/>
          </a:xfrm>
          <a:prstGeom prst="rect">
            <a:avLst/>
          </a:prstGeom>
        </p:spPr>
      </p:pic>
      <p:pic>
        <p:nvPicPr>
          <p:cNvPr id="5" name="Picture 4">
            <a:extLst>
              <a:ext uri="{FF2B5EF4-FFF2-40B4-BE49-F238E27FC236}">
                <a16:creationId xmlns:a16="http://schemas.microsoft.com/office/drawing/2014/main" id="{E564F955-0FD7-49C1-BD79-35F88AC5D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776" y="3136665"/>
            <a:ext cx="2886075" cy="2143125"/>
          </a:xfrm>
          <a:prstGeom prst="rect">
            <a:avLst/>
          </a:prstGeom>
        </p:spPr>
      </p:pic>
      <p:sp>
        <p:nvSpPr>
          <p:cNvPr id="6" name="TextBox 5">
            <a:extLst>
              <a:ext uri="{FF2B5EF4-FFF2-40B4-BE49-F238E27FC236}">
                <a16:creationId xmlns:a16="http://schemas.microsoft.com/office/drawing/2014/main" id="{8E903879-E538-4BBE-B19E-83A2D2785626}"/>
              </a:ext>
            </a:extLst>
          </p:cNvPr>
          <p:cNvSpPr txBox="1"/>
          <p:nvPr/>
        </p:nvSpPr>
        <p:spPr>
          <a:xfrm>
            <a:off x="4683319" y="787180"/>
            <a:ext cx="7743098" cy="2308324"/>
          </a:xfrm>
          <a:prstGeom prst="rect">
            <a:avLst/>
          </a:prstGeom>
          <a:noFill/>
        </p:spPr>
        <p:txBody>
          <a:bodyPr wrap="square" rtlCol="0">
            <a:spAutoFit/>
          </a:bodyPr>
          <a:lstStyle/>
          <a:p>
            <a:r>
              <a:rPr lang="en-GB" sz="2400" dirty="0"/>
              <a:t>The universe expresses itself in the blazing </a:t>
            </a:r>
          </a:p>
          <a:p>
            <a:r>
              <a:rPr lang="en-GB" sz="2400"/>
              <a:t>radiance </a:t>
            </a:r>
            <a:r>
              <a:rPr lang="en-GB" sz="2400" dirty="0"/>
              <a:t>of the stars and in the vast reaches </a:t>
            </a:r>
          </a:p>
          <a:p>
            <a:r>
              <a:rPr lang="en-GB" sz="2400" dirty="0"/>
              <a:t>of the galactic systems</a:t>
            </a:r>
          </a:p>
          <a:p>
            <a:endParaRPr lang="en-GB" sz="2400" dirty="0"/>
          </a:p>
          <a:p>
            <a:endParaRPr lang="en-GB" sz="2400" dirty="0"/>
          </a:p>
          <a:p>
            <a:r>
              <a:rPr lang="en-GB" sz="2400" dirty="0"/>
              <a:t>but</a:t>
            </a:r>
            <a:r>
              <a:rPr lang="en-GB" dirty="0"/>
              <a:t> </a:t>
            </a:r>
            <a:endParaRPr lang="en-IE" dirty="0"/>
          </a:p>
        </p:txBody>
      </p:sp>
      <p:sp>
        <p:nvSpPr>
          <p:cNvPr id="7" name="TextBox 6">
            <a:extLst>
              <a:ext uri="{FF2B5EF4-FFF2-40B4-BE49-F238E27FC236}">
                <a16:creationId xmlns:a16="http://schemas.microsoft.com/office/drawing/2014/main" id="{B289B766-46ED-49A6-A2C3-98BA440D323C}"/>
              </a:ext>
            </a:extLst>
          </p:cNvPr>
          <p:cNvSpPr txBox="1"/>
          <p:nvPr/>
        </p:nvSpPr>
        <p:spPr>
          <a:xfrm>
            <a:off x="954157" y="3641697"/>
            <a:ext cx="6280245" cy="3046988"/>
          </a:xfrm>
          <a:prstGeom prst="rect">
            <a:avLst/>
          </a:prstGeom>
          <a:noFill/>
        </p:spPr>
        <p:txBody>
          <a:bodyPr wrap="none" rtlCol="0">
            <a:spAutoFit/>
          </a:bodyPr>
          <a:lstStyle/>
          <a:p>
            <a:r>
              <a:rPr lang="en-GB" sz="2400" dirty="0"/>
              <a:t>its most intimate expression of itself </a:t>
            </a:r>
          </a:p>
          <a:p>
            <a:r>
              <a:rPr lang="en-GB" sz="2400" dirty="0"/>
              <a:t>is in this tiny planet. </a:t>
            </a:r>
          </a:p>
          <a:p>
            <a:endParaRPr lang="en-GB" sz="2400" dirty="0"/>
          </a:p>
          <a:p>
            <a:r>
              <a:rPr lang="en-GB" sz="2400" dirty="0"/>
              <a:t>In turn, this unique planet could not exist in its</a:t>
            </a:r>
          </a:p>
          <a:p>
            <a:r>
              <a:rPr lang="en-GB" sz="2400" dirty="0"/>
              <a:t>present form except in a universe such as that in </a:t>
            </a:r>
          </a:p>
          <a:p>
            <a:r>
              <a:rPr lang="en-GB" sz="2400" dirty="0"/>
              <a:t>which it has emerged and from which it has</a:t>
            </a:r>
          </a:p>
          <a:p>
            <a:r>
              <a:rPr lang="en-GB" sz="2400" dirty="0"/>
              <a:t>received its life energies.</a:t>
            </a:r>
          </a:p>
          <a:p>
            <a:r>
              <a:rPr lang="en-GB" sz="2400" dirty="0"/>
              <a:t>                                                              </a:t>
            </a:r>
            <a:r>
              <a:rPr lang="en-GB" sz="2000" dirty="0"/>
              <a:t>Thomas Berry</a:t>
            </a:r>
            <a:endParaRPr lang="en-IE" sz="2000" dirty="0"/>
          </a:p>
        </p:txBody>
      </p:sp>
    </p:spTree>
    <p:extLst>
      <p:ext uri="{BB962C8B-B14F-4D97-AF65-F5344CB8AC3E}">
        <p14:creationId xmlns:p14="http://schemas.microsoft.com/office/powerpoint/2010/main" val="1157160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5B697-3E2D-4F5A-A369-91076D1E5121}"/>
              </a:ext>
            </a:extLst>
          </p:cNvPr>
          <p:cNvSpPr txBox="1">
            <a:spLocks noGrp="1"/>
          </p:cNvSpPr>
          <p:nvPr>
            <p:ph type="title"/>
          </p:nvPr>
        </p:nvSpPr>
        <p:spPr/>
        <p:txBody>
          <a:bodyPr/>
          <a:lstStyle/>
          <a:p>
            <a:pPr lvl="0"/>
            <a:r>
              <a:rPr lang="en-GB" sz="2400" kern="0"/>
              <a:t>The universe as a whole, in all its manifold </a:t>
            </a:r>
            <a:br>
              <a:rPr lang="en-GB" sz="2400" kern="0"/>
            </a:br>
            <a:r>
              <a:rPr lang="en-GB" sz="2400" kern="0"/>
              <a:t>     relationships, shows forth the inexhaustible</a:t>
            </a:r>
            <a:br>
              <a:rPr lang="en-GB" sz="2400" kern="0"/>
            </a:br>
            <a:r>
              <a:rPr lang="en-GB" sz="2400" kern="0"/>
              <a:t>        richness of God.    (LS 86)                                       </a:t>
            </a:r>
          </a:p>
        </p:txBody>
      </p:sp>
      <p:sp>
        <p:nvSpPr>
          <p:cNvPr id="3" name="TextBox 3">
            <a:extLst>
              <a:ext uri="{FF2B5EF4-FFF2-40B4-BE49-F238E27FC236}">
                <a16:creationId xmlns:a16="http://schemas.microsoft.com/office/drawing/2014/main" id="{71228247-2594-4F86-AD8E-59F8652793BA}"/>
              </a:ext>
            </a:extLst>
          </p:cNvPr>
          <p:cNvSpPr txBox="1"/>
          <p:nvPr/>
        </p:nvSpPr>
        <p:spPr>
          <a:xfrm>
            <a:off x="2514597" y="5105406"/>
            <a:ext cx="7239003" cy="120033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kern="0">
                <a:solidFill>
                  <a:srgbClr val="000000"/>
                </a:solidFill>
                <a:latin typeface="Calibri"/>
              </a:rPr>
              <a:t>       Rather than a problem to be solved, the world is a </a:t>
            </a:r>
          </a:p>
          <a:p>
            <a:pPr>
              <a:defRPr sz="1800" b="0" i="0" u="none" strike="noStrike" kern="0" cap="none" spc="0" baseline="0">
                <a:solidFill>
                  <a:srgbClr val="000000"/>
                </a:solidFill>
                <a:uFillTx/>
              </a:defRPr>
            </a:pPr>
            <a:r>
              <a:rPr lang="en-GB" sz="2400" kern="0">
                <a:solidFill>
                  <a:srgbClr val="000000"/>
                </a:solidFill>
                <a:latin typeface="Calibri"/>
              </a:rPr>
              <a:t>                  joyful mystery t</a:t>
            </a:r>
            <a:r>
              <a:rPr lang="en-GB" sz="2400">
                <a:solidFill>
                  <a:srgbClr val="000000"/>
                </a:solidFill>
                <a:latin typeface="Calibri"/>
              </a:rPr>
              <a:t>o be contemplated           </a:t>
            </a:r>
          </a:p>
          <a:p>
            <a:pPr>
              <a:defRPr sz="1800" b="0" i="0" u="none" strike="noStrike" kern="0" cap="none" spc="0" baseline="0">
                <a:solidFill>
                  <a:srgbClr val="000000"/>
                </a:solidFill>
                <a:uFillTx/>
              </a:defRPr>
            </a:pPr>
            <a:r>
              <a:rPr lang="en-GB" sz="2400" kern="0">
                <a:solidFill>
                  <a:srgbClr val="000000"/>
                </a:solidFill>
                <a:latin typeface="Calibri"/>
              </a:rPr>
              <a:t>                      </a:t>
            </a:r>
            <a:r>
              <a:rPr lang="en-GB" sz="2400">
                <a:solidFill>
                  <a:srgbClr val="000000"/>
                </a:solidFill>
                <a:latin typeface="Calibri"/>
              </a:rPr>
              <a:t>with gladness  and joy .  (LS.12)    </a:t>
            </a:r>
          </a:p>
        </p:txBody>
      </p:sp>
      <p:pic>
        <p:nvPicPr>
          <p:cNvPr id="4" name="Content Placeholder 3" descr="C:\Users\cvct\Pictures\thBX6GZEQ2.jpg">
            <a:extLst>
              <a:ext uri="{FF2B5EF4-FFF2-40B4-BE49-F238E27FC236}">
                <a16:creationId xmlns:a16="http://schemas.microsoft.com/office/drawing/2014/main" id="{10CA1091-8FE1-4ABF-A490-8B682F72FCE3}"/>
              </a:ext>
            </a:extLst>
          </p:cNvPr>
          <p:cNvPicPr>
            <a:picLocks noGrp="1" noChangeAspect="1"/>
          </p:cNvPicPr>
          <p:nvPr>
            <p:ph idx="1"/>
          </p:nvPr>
        </p:nvPicPr>
        <p:blipFill>
          <a:blip r:embed="rId2"/>
          <a:srcRect/>
          <a:stretch>
            <a:fillRect/>
          </a:stretch>
        </p:blipFill>
        <p:spPr>
          <a:xfrm>
            <a:off x="2971796" y="1676396"/>
            <a:ext cx="6172200" cy="2924964"/>
          </a:xfrm>
        </p:spPr>
      </p:pic>
    </p:spTree>
    <p:extLst>
      <p:ext uri="{BB962C8B-B14F-4D97-AF65-F5344CB8AC3E}">
        <p14:creationId xmlns:p14="http://schemas.microsoft.com/office/powerpoint/2010/main" val="3081726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B372D-7297-4BE6-A4EF-C74F7F6D8E2A}"/>
              </a:ext>
            </a:extLst>
          </p:cNvPr>
          <p:cNvSpPr txBox="1"/>
          <p:nvPr/>
        </p:nvSpPr>
        <p:spPr>
          <a:xfrm>
            <a:off x="1887895" y="261254"/>
            <a:ext cx="8528179" cy="267765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i="1">
                <a:solidFill>
                  <a:srgbClr val="000000"/>
                </a:solidFill>
                <a:latin typeface="Calibri"/>
              </a:rPr>
              <a:t>        Perhaps a new revelatory experience is taking place, </a:t>
            </a:r>
          </a:p>
          <a:p>
            <a:pPr>
              <a:defRPr sz="1800" b="0" i="0" u="none" strike="noStrike" kern="0" cap="none" spc="0" baseline="0">
                <a:solidFill>
                  <a:srgbClr val="000000"/>
                </a:solidFill>
                <a:uFillTx/>
              </a:defRPr>
            </a:pPr>
            <a:r>
              <a:rPr lang="en-US" sz="2400" i="1">
                <a:solidFill>
                  <a:srgbClr val="000000"/>
                </a:solidFill>
                <a:latin typeface="Calibri"/>
              </a:rPr>
              <a:t>an experience wherein human consciousness awakens to the grandeur and sacred quality of the Earth process. Humanity has seldom participated in such a vision since shamanic times, but in such a renewal lies our hope for the future for ourselves and for the entire planet on which we live</a:t>
            </a:r>
            <a:r>
              <a:rPr lang="en-US" sz="2400" b="1" i="1">
                <a:solidFill>
                  <a:srgbClr val="000000"/>
                </a:solidFill>
                <a:latin typeface="Calibri"/>
              </a:rPr>
              <a:t>.</a:t>
            </a:r>
          </a:p>
          <a:p>
            <a:pPr>
              <a:defRPr sz="1800" b="0" i="0" u="none" strike="noStrike" kern="0" cap="none" spc="0" baseline="0">
                <a:solidFill>
                  <a:srgbClr val="000000"/>
                </a:solidFill>
                <a:uFillTx/>
              </a:defRPr>
            </a:pPr>
            <a:r>
              <a:rPr lang="en-US" sz="2400" b="1" i="1">
                <a:solidFill>
                  <a:srgbClr val="000000"/>
                </a:solidFill>
                <a:latin typeface="Calibri"/>
              </a:rPr>
              <a:t>                                                                             </a:t>
            </a:r>
            <a:endParaRPr lang="en-GB" sz="2400" b="1" i="1">
              <a:solidFill>
                <a:srgbClr val="000000"/>
              </a:solidFill>
              <a:latin typeface="Calibri"/>
            </a:endParaRPr>
          </a:p>
        </p:txBody>
      </p:sp>
      <p:sp>
        <p:nvSpPr>
          <p:cNvPr id="4" name="TextBox 4">
            <a:extLst>
              <a:ext uri="{FF2B5EF4-FFF2-40B4-BE49-F238E27FC236}">
                <a16:creationId xmlns:a16="http://schemas.microsoft.com/office/drawing/2014/main" id="{CE4016F6-841D-4F6F-9B08-62ED9FDFD6CB}"/>
              </a:ext>
            </a:extLst>
          </p:cNvPr>
          <p:cNvSpPr txBox="1"/>
          <p:nvPr/>
        </p:nvSpPr>
        <p:spPr>
          <a:xfrm>
            <a:off x="1990526" y="5458181"/>
            <a:ext cx="8369558" cy="120033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a:solidFill>
                  <a:srgbClr val="000000"/>
                </a:solidFill>
                <a:latin typeface="Calibri"/>
              </a:rPr>
              <a:t>We are not lacking in the dynamic forces needed to create the future…we live in a sea of energy beyond all comprehension. </a:t>
            </a:r>
          </a:p>
          <a:p>
            <a:pPr>
              <a:defRPr sz="1800" b="0" i="0" u="none" strike="noStrike" kern="0" cap="none" spc="0" baseline="0">
                <a:solidFill>
                  <a:srgbClr val="000000"/>
                </a:solidFill>
                <a:uFillTx/>
              </a:defRPr>
            </a:pPr>
            <a:r>
              <a:rPr lang="en-GB" sz="2400" i="1">
                <a:solidFill>
                  <a:srgbClr val="000000"/>
                </a:solidFill>
                <a:latin typeface="Calibri"/>
              </a:rPr>
              <a:t>                                                                       </a:t>
            </a:r>
            <a:r>
              <a:rPr lang="en-GB" sz="2000" i="1">
                <a:solidFill>
                  <a:srgbClr val="000000"/>
                </a:solidFill>
                <a:latin typeface="Calibri"/>
              </a:rPr>
              <a:t>Thomas Berry: The Great Work</a:t>
            </a:r>
            <a:endParaRPr lang="en-IE" sz="2400" i="1">
              <a:solidFill>
                <a:srgbClr val="000000"/>
              </a:solidFill>
              <a:latin typeface="Calibri"/>
            </a:endParaRPr>
          </a:p>
        </p:txBody>
      </p:sp>
      <p:pic>
        <p:nvPicPr>
          <p:cNvPr id="6" name="Picture 5">
            <a:extLst>
              <a:ext uri="{FF2B5EF4-FFF2-40B4-BE49-F238E27FC236}">
                <a16:creationId xmlns:a16="http://schemas.microsoft.com/office/drawing/2014/main" id="{67D700AF-A2CE-433F-B375-EF1458746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280" y="2636027"/>
            <a:ext cx="6431280" cy="2677654"/>
          </a:xfrm>
          <a:prstGeom prst="rect">
            <a:avLst/>
          </a:prstGeom>
        </p:spPr>
      </p:pic>
    </p:spTree>
    <p:extLst>
      <p:ext uri="{BB962C8B-B14F-4D97-AF65-F5344CB8AC3E}">
        <p14:creationId xmlns:p14="http://schemas.microsoft.com/office/powerpoint/2010/main" val="3694265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images0N6CXNAY.jpg">
            <a:extLst>
              <a:ext uri="{FF2B5EF4-FFF2-40B4-BE49-F238E27FC236}">
                <a16:creationId xmlns:a16="http://schemas.microsoft.com/office/drawing/2014/main" id="{5F835D21-A90A-4718-A316-843E4C9AE4E2}"/>
              </a:ext>
            </a:extLst>
          </p:cNvPr>
          <p:cNvPicPr>
            <a:picLocks noGrp="1" noChangeAspect="1"/>
          </p:cNvPicPr>
          <p:nvPr>
            <p:ph/>
          </p:nvPr>
        </p:nvPicPr>
        <p:blipFill>
          <a:blip r:embed="rId2"/>
          <a:srcRect/>
          <a:stretch>
            <a:fillRect/>
          </a:stretch>
        </p:blipFill>
        <p:spPr>
          <a:xfrm>
            <a:off x="8531284" y="152403"/>
            <a:ext cx="2247128" cy="1847846"/>
          </a:xfrm>
        </p:spPr>
      </p:pic>
      <p:pic>
        <p:nvPicPr>
          <p:cNvPr id="3" name="Picture 5" descr="C:\Users\cvct\Pictures\th5E9YE1ON.jpg">
            <a:extLst>
              <a:ext uri="{FF2B5EF4-FFF2-40B4-BE49-F238E27FC236}">
                <a16:creationId xmlns:a16="http://schemas.microsoft.com/office/drawing/2014/main" id="{7AA51F26-F479-4B05-AEA3-4680859E0FBD}"/>
              </a:ext>
            </a:extLst>
          </p:cNvPr>
          <p:cNvPicPr>
            <a:picLocks noChangeAspect="1"/>
          </p:cNvPicPr>
          <p:nvPr/>
        </p:nvPicPr>
        <p:blipFill>
          <a:blip r:embed="rId3"/>
          <a:srcRect/>
          <a:stretch>
            <a:fillRect/>
          </a:stretch>
        </p:blipFill>
        <p:spPr>
          <a:xfrm>
            <a:off x="1665513" y="152404"/>
            <a:ext cx="1649961" cy="2438403"/>
          </a:xfrm>
          <a:prstGeom prst="rect">
            <a:avLst/>
          </a:prstGeom>
          <a:noFill/>
          <a:ln cap="flat">
            <a:noFill/>
          </a:ln>
        </p:spPr>
      </p:pic>
      <p:sp>
        <p:nvSpPr>
          <p:cNvPr id="4" name="TextBox 2">
            <a:extLst>
              <a:ext uri="{FF2B5EF4-FFF2-40B4-BE49-F238E27FC236}">
                <a16:creationId xmlns:a16="http://schemas.microsoft.com/office/drawing/2014/main" id="{C4E44814-2952-499B-9115-AD710B0B666B}"/>
              </a:ext>
            </a:extLst>
          </p:cNvPr>
          <p:cNvSpPr txBox="1"/>
          <p:nvPr/>
        </p:nvSpPr>
        <p:spPr>
          <a:xfrm>
            <a:off x="3240832" y="1873678"/>
            <a:ext cx="6207971" cy="230832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      </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endParaRPr lang="en-GB" sz="2400" kern="0">
              <a:solidFill>
                <a:srgbClr val="000000"/>
              </a:solidFill>
              <a:latin typeface="Calibri"/>
            </a:endParaRP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i="1">
                <a:solidFill>
                  <a:srgbClr val="000000"/>
                </a:solidFill>
                <a:latin typeface="Calibri"/>
              </a:rPr>
              <a:t>    </a:t>
            </a:r>
          </a:p>
        </p:txBody>
      </p:sp>
      <p:sp>
        <p:nvSpPr>
          <p:cNvPr id="5" name="TextBox 7">
            <a:extLst>
              <a:ext uri="{FF2B5EF4-FFF2-40B4-BE49-F238E27FC236}">
                <a16:creationId xmlns:a16="http://schemas.microsoft.com/office/drawing/2014/main" id="{ACC8E3B6-4C27-45E9-87D9-1CFA06687B76}"/>
              </a:ext>
            </a:extLst>
          </p:cNvPr>
          <p:cNvSpPr txBox="1"/>
          <p:nvPr/>
        </p:nvSpPr>
        <p:spPr>
          <a:xfrm>
            <a:off x="3446106" y="152403"/>
            <a:ext cx="5085179" cy="563231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FF0000"/>
                </a:solidFill>
                <a:latin typeface="Calibri"/>
              </a:rPr>
              <a:t>   </a:t>
            </a:r>
            <a:r>
              <a:rPr lang="en-GB" sz="2400">
                <a:solidFill>
                  <a:srgbClr val="000000"/>
                </a:solidFill>
                <a:latin typeface="Calibri"/>
              </a:rPr>
              <a:t>We live in a planet of abundance not scarcity where there is enough for the needs of all but not for the greed of the few. When less than 20% - people and corporations – own or control over 80% of global resources and create over 80% of waste it results in </a:t>
            </a:r>
            <a:r>
              <a:rPr lang="en-GB" sz="2400" kern="0">
                <a:solidFill>
                  <a:srgbClr val="000000"/>
                </a:solidFill>
                <a:latin typeface="Calibri"/>
              </a:rPr>
              <a:t>continuing </a:t>
            </a:r>
            <a:r>
              <a:rPr lang="en-GB" sz="2400">
                <a:solidFill>
                  <a:srgbClr val="000000"/>
                </a:solidFill>
                <a:latin typeface="Calibri"/>
              </a:rPr>
              <a:t>alarming injustices, inequalities, poverty, starvation, homelessness, migrations, war…</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endParaRPr lang="en-GB" sz="2400">
              <a:solidFill>
                <a:srgbClr val="FF0000"/>
              </a:solidFill>
              <a:latin typeface="Calibri"/>
            </a:endParaRPr>
          </a:p>
          <a:p>
            <a:pPr>
              <a:defRPr sz="1800" b="0" i="0" u="none" strike="noStrike" kern="0" cap="none" spc="0" baseline="0">
                <a:solidFill>
                  <a:srgbClr val="000000"/>
                </a:solidFill>
                <a:uFillTx/>
              </a:defRPr>
            </a:pPr>
            <a:endParaRPr lang="en-GB" sz="2400">
              <a:solidFill>
                <a:srgbClr val="FF0000"/>
              </a:solidFill>
              <a:latin typeface="Calibri"/>
            </a:endParaRPr>
          </a:p>
          <a:p>
            <a:pPr>
              <a:defRPr sz="1800" b="0" i="0" u="none" strike="noStrike" kern="0" cap="none" spc="0" baseline="0">
                <a:solidFill>
                  <a:srgbClr val="000000"/>
                </a:solidFill>
                <a:uFillTx/>
              </a:defRPr>
            </a:pPr>
            <a:endParaRPr lang="en-GB" sz="2400">
              <a:solidFill>
                <a:srgbClr val="FF0000"/>
              </a:solidFill>
              <a:latin typeface="Calibri"/>
            </a:endParaRPr>
          </a:p>
          <a:p>
            <a:pPr>
              <a:defRPr sz="1800" b="0" i="0" u="none" strike="noStrike" kern="0" cap="none" spc="0" baseline="0">
                <a:solidFill>
                  <a:srgbClr val="000000"/>
                </a:solidFill>
                <a:uFillTx/>
              </a:defRPr>
            </a:pPr>
            <a:endParaRPr lang="en-GB" sz="2400">
              <a:solidFill>
                <a:srgbClr val="000000"/>
              </a:solidFill>
              <a:latin typeface="Calibri"/>
            </a:endParaRPr>
          </a:p>
        </p:txBody>
      </p:sp>
      <p:sp>
        <p:nvSpPr>
          <p:cNvPr id="6" name="TextBox 7">
            <a:extLst>
              <a:ext uri="{FF2B5EF4-FFF2-40B4-BE49-F238E27FC236}">
                <a16:creationId xmlns:a16="http://schemas.microsoft.com/office/drawing/2014/main" id="{7CC35C24-5D85-4E17-87DA-C349644992E5}"/>
              </a:ext>
            </a:extLst>
          </p:cNvPr>
          <p:cNvSpPr txBox="1"/>
          <p:nvPr/>
        </p:nvSpPr>
        <p:spPr>
          <a:xfrm>
            <a:off x="1665513" y="4182000"/>
            <a:ext cx="6896103" cy="156965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Each community can take from the bounty of the</a:t>
            </a:r>
          </a:p>
          <a:p>
            <a:pPr>
              <a:defRPr sz="1800" b="0" i="0" u="none" strike="noStrike" kern="0" cap="none" spc="0" baseline="0">
                <a:solidFill>
                  <a:srgbClr val="000000"/>
                </a:solidFill>
                <a:uFillTx/>
              </a:defRPr>
            </a:pPr>
            <a:r>
              <a:rPr lang="en-GB" sz="2400">
                <a:solidFill>
                  <a:srgbClr val="000000"/>
                </a:solidFill>
                <a:latin typeface="Calibri"/>
              </a:rPr>
              <a:t>earth whatever it needs for subsistence, but it also has the duty to protect the earth and to ensure its</a:t>
            </a:r>
          </a:p>
          <a:p>
            <a:pPr>
              <a:defRPr sz="1800" b="0" i="0" u="none" strike="noStrike" kern="0" cap="none" spc="0" baseline="0">
                <a:solidFill>
                  <a:srgbClr val="000000"/>
                </a:solidFill>
                <a:uFillTx/>
              </a:defRPr>
            </a:pPr>
            <a:r>
              <a:rPr lang="en-GB" sz="2400">
                <a:solidFill>
                  <a:srgbClr val="000000"/>
                </a:solidFill>
                <a:latin typeface="Calibri"/>
              </a:rPr>
              <a:t>fruitfulness for coming generations.     (LS 67) </a:t>
            </a:r>
            <a:endParaRPr lang="en-IE" sz="2400">
              <a:solidFill>
                <a:srgbClr val="000000"/>
              </a:solidFill>
              <a:latin typeface="Calibri"/>
            </a:endParaRPr>
          </a:p>
        </p:txBody>
      </p:sp>
      <p:pic>
        <p:nvPicPr>
          <p:cNvPr id="7" name="Picture 11">
            <a:extLst>
              <a:ext uri="{FF2B5EF4-FFF2-40B4-BE49-F238E27FC236}">
                <a16:creationId xmlns:a16="http://schemas.microsoft.com/office/drawing/2014/main" id="{2C219CEB-4399-4383-8254-DB6740C5F34A}"/>
              </a:ext>
            </a:extLst>
          </p:cNvPr>
          <p:cNvPicPr>
            <a:picLocks noChangeAspect="1"/>
          </p:cNvPicPr>
          <p:nvPr/>
        </p:nvPicPr>
        <p:blipFill>
          <a:blip r:embed="rId4"/>
          <a:stretch>
            <a:fillRect/>
          </a:stretch>
        </p:blipFill>
        <p:spPr>
          <a:xfrm>
            <a:off x="8074095" y="3721525"/>
            <a:ext cx="2471065" cy="2585968"/>
          </a:xfrm>
          <a:prstGeom prst="rect">
            <a:avLst/>
          </a:prstGeom>
          <a:noFill/>
          <a:ln cap="flat">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DC6CE4D-850D-4832-AD68-4C4A84C084E7}"/>
              </a:ext>
            </a:extLst>
          </p:cNvPr>
          <p:cNvSpPr txBox="1">
            <a:spLocks noGrp="1"/>
          </p:cNvSpPr>
          <p:nvPr>
            <p:ph idx="1"/>
          </p:nvPr>
        </p:nvSpPr>
        <p:spPr>
          <a:xfrm>
            <a:off x="1991541" y="260650"/>
            <a:ext cx="8229600" cy="4525959"/>
          </a:xfrm>
        </p:spPr>
        <p:txBody>
          <a:bodyPr/>
          <a:lstStyle/>
          <a:p>
            <a:pPr marL="0" indent="0">
              <a:spcBef>
                <a:spcPts val="600"/>
              </a:spcBef>
              <a:buNone/>
            </a:pPr>
            <a:r>
              <a:rPr lang="en-IE" sz="2600"/>
              <a:t>Imagine how literally everything in our lives would be changed if we could learn from Nature and work together instead of dominating/manipulating the natural processes, eg, food production, energy, manufacturing materials, healing ourselves, storing information, conducting business, doing governance….?</a:t>
            </a:r>
          </a:p>
        </p:txBody>
      </p:sp>
      <p:pic>
        <p:nvPicPr>
          <p:cNvPr id="3" name="Picture 2" descr="C:\Users\cvct\Pictures\thAP6MCRAN.jpg">
            <a:extLst>
              <a:ext uri="{FF2B5EF4-FFF2-40B4-BE49-F238E27FC236}">
                <a16:creationId xmlns:a16="http://schemas.microsoft.com/office/drawing/2014/main" id="{49419710-08AF-4FA6-BC46-5B84C6F425B9}"/>
              </a:ext>
            </a:extLst>
          </p:cNvPr>
          <p:cNvPicPr>
            <a:picLocks noChangeAspect="1"/>
          </p:cNvPicPr>
          <p:nvPr/>
        </p:nvPicPr>
        <p:blipFill>
          <a:blip r:embed="rId2"/>
          <a:srcRect/>
          <a:stretch>
            <a:fillRect/>
          </a:stretch>
        </p:blipFill>
        <p:spPr>
          <a:xfrm>
            <a:off x="3886197" y="2667003"/>
            <a:ext cx="4038603" cy="3886200"/>
          </a:xfrm>
          <a:prstGeom prst="rect">
            <a:avLst/>
          </a:prstGeom>
          <a:noFill/>
          <a:ln>
            <a:noFill/>
          </a:ln>
        </p:spPr>
      </p:pic>
    </p:spTree>
    <p:extLst>
      <p:ext uri="{BB962C8B-B14F-4D97-AF65-F5344CB8AC3E}">
        <p14:creationId xmlns:p14="http://schemas.microsoft.com/office/powerpoint/2010/main" val="35279685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images523CO84F.jpg">
            <a:extLst>
              <a:ext uri="{FF2B5EF4-FFF2-40B4-BE49-F238E27FC236}">
                <a16:creationId xmlns:a16="http://schemas.microsoft.com/office/drawing/2014/main" id="{06592B9F-14D4-44BC-9074-4298B2863FEF}"/>
              </a:ext>
            </a:extLst>
          </p:cNvPr>
          <p:cNvPicPr>
            <a:picLocks noChangeAspect="1"/>
          </p:cNvPicPr>
          <p:nvPr/>
        </p:nvPicPr>
        <p:blipFill>
          <a:blip r:embed="rId2"/>
          <a:srcRect/>
          <a:stretch>
            <a:fillRect/>
          </a:stretch>
        </p:blipFill>
        <p:spPr>
          <a:xfrm>
            <a:off x="3428996" y="1371601"/>
            <a:ext cx="5029200" cy="3352803"/>
          </a:xfrm>
          <a:prstGeom prst="rect">
            <a:avLst/>
          </a:prstGeom>
          <a:noFill/>
          <a:ln>
            <a:noFill/>
          </a:ln>
        </p:spPr>
      </p:pic>
      <p:sp>
        <p:nvSpPr>
          <p:cNvPr id="3" name="TextBox 1">
            <a:extLst>
              <a:ext uri="{FF2B5EF4-FFF2-40B4-BE49-F238E27FC236}">
                <a16:creationId xmlns:a16="http://schemas.microsoft.com/office/drawing/2014/main" id="{6619AAF9-9F39-4448-A3C1-4F7585B78680}"/>
              </a:ext>
            </a:extLst>
          </p:cNvPr>
          <p:cNvSpPr txBox="1"/>
          <p:nvPr/>
        </p:nvSpPr>
        <p:spPr>
          <a:xfrm>
            <a:off x="2285997" y="685800"/>
            <a:ext cx="7239003" cy="46166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a:solidFill>
                  <a:srgbClr val="000000"/>
                </a:solidFill>
                <a:latin typeface="Calibri"/>
              </a:rPr>
              <a:t>      We did not come into the world but came out of it. </a:t>
            </a:r>
            <a:endParaRPr lang="en-GB" sz="2400">
              <a:solidFill>
                <a:srgbClr val="000000"/>
              </a:solidFill>
              <a:latin typeface="Calibri"/>
            </a:endParaRPr>
          </a:p>
        </p:txBody>
      </p:sp>
      <p:sp>
        <p:nvSpPr>
          <p:cNvPr id="4" name="TextBox 2">
            <a:extLst>
              <a:ext uri="{FF2B5EF4-FFF2-40B4-BE49-F238E27FC236}">
                <a16:creationId xmlns:a16="http://schemas.microsoft.com/office/drawing/2014/main" id="{2B28AF81-D240-47A2-9DD2-E3A83529215C}"/>
              </a:ext>
            </a:extLst>
          </p:cNvPr>
          <p:cNvSpPr txBox="1"/>
          <p:nvPr/>
        </p:nvSpPr>
        <p:spPr>
          <a:xfrm>
            <a:off x="1981200" y="4800600"/>
            <a:ext cx="8534396" cy="120033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i="1" kern="0" dirty="0">
                <a:solidFill>
                  <a:srgbClr val="000000"/>
                </a:solidFill>
                <a:latin typeface="Calibri"/>
              </a:rPr>
              <a:t>         What do I stand for?      Do I stand for what I stand in?</a:t>
            </a:r>
          </a:p>
          <a:p>
            <a:pPr>
              <a:defRPr sz="1800" b="0" i="0" u="none" strike="noStrike" kern="0" cap="none" spc="0" baseline="0">
                <a:solidFill>
                  <a:srgbClr val="000000"/>
                </a:solidFill>
                <a:uFillTx/>
              </a:defRPr>
            </a:pPr>
            <a:endParaRPr lang="en-US" sz="2400" i="1" kern="0" dirty="0">
              <a:solidFill>
                <a:srgbClr val="000000"/>
              </a:solidFill>
              <a:latin typeface="Calibri"/>
            </a:endParaRPr>
          </a:p>
          <a:p>
            <a:pPr>
              <a:defRPr sz="1800" b="0" i="0" u="none" strike="noStrike" kern="0" cap="none" spc="0" baseline="0">
                <a:solidFill>
                  <a:srgbClr val="000000"/>
                </a:solidFill>
                <a:uFillTx/>
              </a:defRPr>
            </a:pPr>
            <a:r>
              <a:rPr lang="en-US" sz="2400" kern="0" dirty="0">
                <a:solidFill>
                  <a:srgbClr val="000000"/>
                </a:solidFill>
                <a:latin typeface="Calibri"/>
              </a:rPr>
              <a:t>        OUR COMMON HOME WITHIN THE EVOLVING UNIVERSE?</a:t>
            </a:r>
          </a:p>
        </p:txBody>
      </p:sp>
    </p:spTree>
    <p:extLst>
      <p:ext uri="{BB962C8B-B14F-4D97-AF65-F5344CB8AC3E}">
        <p14:creationId xmlns:p14="http://schemas.microsoft.com/office/powerpoint/2010/main" val="4021323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805-3AD1-4F3F-80D1-F6044382D407}"/>
              </a:ext>
            </a:extLst>
          </p:cNvPr>
          <p:cNvSpPr txBox="1">
            <a:spLocks noGrp="1"/>
          </p:cNvSpPr>
          <p:nvPr>
            <p:ph type="title"/>
          </p:nvPr>
        </p:nvSpPr>
        <p:spPr>
          <a:xfrm>
            <a:off x="1831905" y="274639"/>
            <a:ext cx="8378894" cy="2675295"/>
          </a:xfrm>
        </p:spPr>
        <p:txBody>
          <a:bodyPr>
            <a:normAutofit fontScale="90000"/>
          </a:bodyPr>
          <a:lstStyle/>
          <a:p>
            <a:pPr lvl="0"/>
            <a:r>
              <a:rPr lang="en-GB" sz="2800" dirty="0"/>
              <a:t>   To come home is undoubtedly the great work of our time, </a:t>
            </a:r>
            <a:br>
              <a:rPr lang="en-GB" sz="2800" dirty="0"/>
            </a:br>
            <a:r>
              <a:rPr lang="en-GB" sz="2800" dirty="0"/>
              <a:t>   the challenge is to join the earth as a participating member.</a:t>
            </a:r>
            <a:br>
              <a:rPr lang="en-GB" sz="2800" dirty="0"/>
            </a:br>
            <a:r>
              <a:rPr lang="en-GB" sz="2800" dirty="0"/>
              <a:t>   This truth is slowly </a:t>
            </a:r>
            <a:r>
              <a:rPr lang="en-GB" sz="2800" b="1" dirty="0"/>
              <a:t>dawning</a:t>
            </a:r>
            <a:r>
              <a:rPr lang="en-GB" sz="2800" dirty="0"/>
              <a:t> on us as we struggle with</a:t>
            </a:r>
            <a:br>
              <a:rPr lang="en-GB" sz="2800" dirty="0"/>
            </a:br>
            <a:r>
              <a:rPr lang="en-GB" sz="2800" dirty="0"/>
              <a:t>                          current planetary emergencies .</a:t>
            </a:r>
            <a:br>
              <a:rPr lang="en-GB" sz="2800" dirty="0"/>
            </a:br>
            <a:r>
              <a:rPr lang="en-GB" sz="2800" dirty="0"/>
              <a:t>This is a process of un-learning false assumptions and beliefs – that we are somehow not of earth- and learning our true identity as a species among species in the wondrous web of </a:t>
            </a:r>
            <a:br>
              <a:rPr lang="en-GB" sz="2800" dirty="0"/>
            </a:br>
            <a:r>
              <a:rPr lang="en-GB" sz="2800" dirty="0"/>
              <a:t>                          life in our Common Home.     </a:t>
            </a:r>
          </a:p>
        </p:txBody>
      </p:sp>
      <p:sp>
        <p:nvSpPr>
          <p:cNvPr id="3" name="TextBox 4">
            <a:extLst>
              <a:ext uri="{FF2B5EF4-FFF2-40B4-BE49-F238E27FC236}">
                <a16:creationId xmlns:a16="http://schemas.microsoft.com/office/drawing/2014/main" id="{0A85C6BC-9AD3-4F48-BD70-241BDDE6EF0A}"/>
              </a:ext>
            </a:extLst>
          </p:cNvPr>
          <p:cNvSpPr txBox="1"/>
          <p:nvPr/>
        </p:nvSpPr>
        <p:spPr>
          <a:xfrm>
            <a:off x="3428997" y="6096004"/>
            <a:ext cx="1002197" cy="523220"/>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800" dirty="0">
                <a:solidFill>
                  <a:srgbClr val="000000"/>
                </a:solidFill>
                <a:latin typeface="Calibri"/>
              </a:rPr>
              <a:t>          </a:t>
            </a:r>
          </a:p>
        </p:txBody>
      </p:sp>
      <p:pic>
        <p:nvPicPr>
          <p:cNvPr id="4" name="Content Placeholder 7">
            <a:extLst>
              <a:ext uri="{FF2B5EF4-FFF2-40B4-BE49-F238E27FC236}">
                <a16:creationId xmlns:a16="http://schemas.microsoft.com/office/drawing/2014/main" id="{E23037F1-77D9-4B2A-AFE4-404C13EF6FC2}"/>
              </a:ext>
            </a:extLst>
          </p:cNvPr>
          <p:cNvPicPr>
            <a:picLocks noGrp="1" noChangeAspect="1"/>
          </p:cNvPicPr>
          <p:nvPr>
            <p:ph idx="1"/>
          </p:nvPr>
        </p:nvPicPr>
        <p:blipFill>
          <a:blip r:embed="rId2"/>
          <a:stretch>
            <a:fillRect/>
          </a:stretch>
        </p:blipFill>
        <p:spPr>
          <a:xfrm>
            <a:off x="2818842" y="3233667"/>
            <a:ext cx="6214189" cy="3349694"/>
          </a:xfrm>
        </p:spPr>
      </p:pic>
    </p:spTree>
    <p:extLst>
      <p:ext uri="{BB962C8B-B14F-4D97-AF65-F5344CB8AC3E}">
        <p14:creationId xmlns:p14="http://schemas.microsoft.com/office/powerpoint/2010/main" val="3452089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www.tom-phillips.info/images/cool.pics.35/image.3502.jpg">
            <a:extLst>
              <a:ext uri="{FF2B5EF4-FFF2-40B4-BE49-F238E27FC236}">
                <a16:creationId xmlns:a16="http://schemas.microsoft.com/office/drawing/2014/main" id="{C52C7B22-04EE-41E4-9BB5-90BCE0C0F5EF}"/>
              </a:ext>
            </a:extLst>
          </p:cNvPr>
          <p:cNvPicPr>
            <a:picLocks noChangeAspect="1"/>
          </p:cNvPicPr>
          <p:nvPr/>
        </p:nvPicPr>
        <p:blipFill>
          <a:blip r:embed="rId2"/>
          <a:srcRect/>
          <a:stretch>
            <a:fillRect/>
          </a:stretch>
        </p:blipFill>
        <p:spPr>
          <a:xfrm>
            <a:off x="0" y="1"/>
            <a:ext cx="12192000" cy="7135813"/>
          </a:xfrm>
          <a:prstGeom prst="rect">
            <a:avLst/>
          </a:prstGeom>
          <a:noFill/>
          <a:ln cap="flat">
            <a:noFill/>
          </a:ln>
        </p:spPr>
      </p:pic>
      <p:sp>
        <p:nvSpPr>
          <p:cNvPr id="3" name="Text Box 8">
            <a:extLst>
              <a:ext uri="{FF2B5EF4-FFF2-40B4-BE49-F238E27FC236}">
                <a16:creationId xmlns:a16="http://schemas.microsoft.com/office/drawing/2014/main" id="{F17EF519-E82B-4A0A-B7F3-9F3E35873FCC}"/>
              </a:ext>
            </a:extLst>
          </p:cNvPr>
          <p:cNvSpPr txBox="1"/>
          <p:nvPr/>
        </p:nvSpPr>
        <p:spPr>
          <a:xfrm>
            <a:off x="1676403" y="214317"/>
            <a:ext cx="8077196" cy="2185982"/>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2000" i="1">
                <a:solidFill>
                  <a:srgbClr val="FFFFFF"/>
                </a:solidFill>
                <a:latin typeface="Arial"/>
                <a:ea typeface="ＭＳ Ｐゴシック"/>
              </a:rPr>
              <a:t>We imagine the Divine as distant and inaccessible, </a:t>
            </a:r>
          </a:p>
          <a:p>
            <a:pPr algn="ctr">
              <a:defRPr sz="1800" b="0" i="0" u="none" strike="noStrike" kern="0" cap="none" spc="0" baseline="0">
                <a:solidFill>
                  <a:srgbClr val="000000"/>
                </a:solidFill>
                <a:uFillTx/>
              </a:defRPr>
            </a:pPr>
            <a:r>
              <a:rPr lang="en-US" sz="2000" i="1">
                <a:solidFill>
                  <a:srgbClr val="FFFFFF"/>
                </a:solidFill>
                <a:latin typeface="Arial"/>
                <a:ea typeface="ＭＳ Ｐゴシック"/>
              </a:rPr>
              <a:t>whereas, in fact we live steeped in its burning layers.</a:t>
            </a:r>
          </a:p>
          <a:p>
            <a:pPr algn="ctr">
              <a:defRPr sz="1800" b="0" i="0" u="none" strike="noStrike" kern="0" cap="none" spc="0" baseline="0">
                <a:solidFill>
                  <a:srgbClr val="000000"/>
                </a:solidFill>
                <a:uFillTx/>
              </a:defRPr>
            </a:pPr>
            <a:endParaRPr lang="en-US" sz="2000" i="1">
              <a:solidFill>
                <a:srgbClr val="FFFFFF"/>
              </a:solidFill>
              <a:latin typeface="Arial"/>
              <a:ea typeface="ＭＳ Ｐゴシック"/>
            </a:endParaRPr>
          </a:p>
          <a:p>
            <a:pPr algn="ctr">
              <a:defRPr sz="1800" b="0" i="0" u="none" strike="noStrike" kern="0" cap="none" spc="0" baseline="0">
                <a:solidFill>
                  <a:srgbClr val="000000"/>
                </a:solidFill>
                <a:uFillTx/>
              </a:defRPr>
            </a:pPr>
            <a:r>
              <a:rPr lang="en-US" sz="2000" i="1">
                <a:solidFill>
                  <a:srgbClr val="FFFFFF"/>
                </a:solidFill>
                <a:latin typeface="Arial"/>
                <a:ea typeface="ＭＳ Ｐゴシック"/>
              </a:rPr>
              <a:t>                       Teilhard De Chardin</a:t>
            </a:r>
            <a:endParaRPr lang="en-GB" sz="2000" i="1">
              <a:solidFill>
                <a:srgbClr val="FFFFFF"/>
              </a:solidFill>
              <a:latin typeface="Arial"/>
              <a:ea typeface="ＭＳ Ｐゴシック"/>
            </a:endParaRPr>
          </a:p>
          <a:p>
            <a:pPr algn="ctr">
              <a:defRPr sz="1800" b="0" i="0" u="none" strike="noStrike" kern="0" cap="none" spc="0" baseline="0">
                <a:solidFill>
                  <a:srgbClr val="000000"/>
                </a:solidFill>
                <a:uFillTx/>
              </a:defRPr>
            </a:pPr>
            <a:endParaRPr lang="en-GB" sz="1600">
              <a:solidFill>
                <a:srgbClr val="FFFF00"/>
              </a:solidFill>
              <a:latin typeface="Arial"/>
              <a:ea typeface="ＭＳ Ｐゴシック"/>
            </a:endParaRPr>
          </a:p>
          <a:p>
            <a:pPr>
              <a:defRPr sz="1800" b="0" i="0" u="none" strike="noStrike" kern="0" cap="none" spc="0" baseline="0">
                <a:solidFill>
                  <a:srgbClr val="000000"/>
                </a:solidFill>
                <a:uFillTx/>
              </a:defRPr>
            </a:pPr>
            <a:endParaRPr lang="en-GB" sz="2000">
              <a:solidFill>
                <a:srgbClr val="FFFFFF"/>
              </a:solidFill>
              <a:latin typeface="Arial"/>
              <a:ea typeface="ＭＳ Ｐゴシック"/>
            </a:endParaRPr>
          </a:p>
          <a:p>
            <a:pPr algn="ctr">
              <a:defRPr sz="1800" b="0" i="0" u="none" strike="noStrike" kern="0" cap="none" spc="0" baseline="0">
                <a:solidFill>
                  <a:srgbClr val="000000"/>
                </a:solidFill>
                <a:uFillTx/>
              </a:defRPr>
            </a:pPr>
            <a:r>
              <a:rPr lang="en-GB" sz="2000" b="1">
                <a:solidFill>
                  <a:srgbClr val="FFCC99"/>
                </a:solidFill>
                <a:effectLst>
                  <a:outerShdw dist="38096" dir="2700000">
                    <a:srgbClr val="FFFFFF"/>
                  </a:outerShdw>
                </a:effectLst>
                <a:latin typeface="Arial"/>
                <a:ea typeface="ＭＳ Ｐゴシック"/>
                <a:cs typeface="Arial"/>
              </a:rPr>
              <a:t>.</a:t>
            </a:r>
          </a:p>
        </p:txBody>
      </p:sp>
      <p:sp>
        <p:nvSpPr>
          <p:cNvPr id="4" name="TextBox 4">
            <a:extLst>
              <a:ext uri="{FF2B5EF4-FFF2-40B4-BE49-F238E27FC236}">
                <a16:creationId xmlns:a16="http://schemas.microsoft.com/office/drawing/2014/main" id="{9CF2C8DE-3B2C-4E91-BF00-1E5959204877}"/>
              </a:ext>
            </a:extLst>
          </p:cNvPr>
          <p:cNvSpPr txBox="1"/>
          <p:nvPr/>
        </p:nvSpPr>
        <p:spPr>
          <a:xfrm>
            <a:off x="2362203" y="3567906"/>
            <a:ext cx="7543800" cy="46166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a:solidFill>
                  <a:srgbClr val="FFFFFF"/>
                </a:solidFill>
                <a:latin typeface="Calibri"/>
              </a:rPr>
              <a:t>      We did not come into the world, we came out of it</a:t>
            </a:r>
            <a:r>
              <a:rPr lang="en-GB" sz="2400">
                <a:solidFill>
                  <a:srgbClr val="FFFFFF"/>
                </a:solidFill>
                <a:latin typeface="Calibri"/>
              </a:rPr>
              <a:t>.    </a:t>
            </a:r>
          </a:p>
        </p:txBody>
      </p:sp>
      <p:sp>
        <p:nvSpPr>
          <p:cNvPr id="5" name="TextBox 4">
            <a:extLst>
              <a:ext uri="{FF2B5EF4-FFF2-40B4-BE49-F238E27FC236}">
                <a16:creationId xmlns:a16="http://schemas.microsoft.com/office/drawing/2014/main" id="{54F1FC44-CA0F-45E8-B7A7-951FE9B75444}"/>
              </a:ext>
            </a:extLst>
          </p:cNvPr>
          <p:cNvSpPr txBox="1"/>
          <p:nvPr/>
        </p:nvSpPr>
        <p:spPr>
          <a:xfrm>
            <a:off x="1981201" y="5791197"/>
            <a:ext cx="8249003"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FFFFFF"/>
                </a:solidFill>
                <a:latin typeface="Calibri"/>
              </a:rPr>
              <a:t>Make your home in me as I make mine in you. Abide in my love.</a:t>
            </a:r>
          </a:p>
          <a:p>
            <a:pPr>
              <a:defRPr sz="1800" b="0" i="0" u="none" strike="noStrike" kern="0" cap="none" spc="0" baseline="0">
                <a:solidFill>
                  <a:srgbClr val="000000"/>
                </a:solidFill>
                <a:uFillTx/>
              </a:defRPr>
            </a:pPr>
            <a:r>
              <a:rPr lang="en-GB" sz="2400">
                <a:solidFill>
                  <a:srgbClr val="FFFFFF"/>
                </a:solidFill>
                <a:latin typeface="Calibri"/>
              </a:rPr>
              <a:t>Jn 15:4ff</a:t>
            </a:r>
          </a:p>
        </p:txBody>
      </p:sp>
    </p:spTree>
    <p:extLst>
      <p:ext uri="{BB962C8B-B14F-4D97-AF65-F5344CB8AC3E}">
        <p14:creationId xmlns:p14="http://schemas.microsoft.com/office/powerpoint/2010/main" val="1378179392"/>
      </p:ext>
    </p:extLst>
  </p:cSld>
  <p:clrMapOvr>
    <a:masterClrMapping/>
  </p:clrMapOvr>
  <p:transition spd="slow" advTm="17533">
    <p:fade/>
  </p:transition>
  <p:timing>
    <p:tnLst>
      <p:par>
        <p:cTn id="1" dur="indefinite" restart="never" nodeType="tmRoot">
          <p:childTnLst>
            <p:seq concurrent="1" nextAc="seek">
              <p:cTn id="2" dur="indefinite" nodeType="mainSeq">
                <p:childTnLst>
                  <p:par>
                    <p:cTn id="3" fill="hold" nodeType="clickEffect">
                      <p:stCondLst>
                        <p:cond evt="onBegin" delay="0">
                          <p:tn val="2"/>
                        </p:cond>
                      </p:stCondLst>
                      <p:childTnLst>
                        <p:par>
                          <p:cTn id="4" fill="hold" nodeType="withEffect">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C8A8-FB2B-41B4-9E99-5F569F46BA53}"/>
              </a:ext>
            </a:extLst>
          </p:cNvPr>
          <p:cNvSpPr>
            <a:spLocks noGrp="1"/>
          </p:cNvSpPr>
          <p:nvPr>
            <p:ph type="title"/>
          </p:nvPr>
        </p:nvSpPr>
        <p:spPr/>
        <p:txBody>
          <a:bodyPr>
            <a:normAutofit/>
          </a:bodyPr>
          <a:lstStyle/>
          <a:p>
            <a:r>
              <a:rPr lang="en-GB" sz="3200" dirty="0"/>
              <a:t>Our Human destiny is integral with the destiny of the Earth </a:t>
            </a:r>
            <a:endParaRPr lang="en-IE" sz="3200" dirty="0"/>
          </a:p>
        </p:txBody>
      </p:sp>
      <p:pic>
        <p:nvPicPr>
          <p:cNvPr id="5" name="Content Placeholder 4">
            <a:extLst>
              <a:ext uri="{FF2B5EF4-FFF2-40B4-BE49-F238E27FC236}">
                <a16:creationId xmlns:a16="http://schemas.microsoft.com/office/drawing/2014/main" id="{D2D8AC99-F79A-4DBA-A72B-65E947EFEA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2243" y="2258170"/>
            <a:ext cx="3171245" cy="2854525"/>
          </a:xfrm>
        </p:spPr>
      </p:pic>
      <p:sp>
        <p:nvSpPr>
          <p:cNvPr id="6" name="TextBox 5">
            <a:extLst>
              <a:ext uri="{FF2B5EF4-FFF2-40B4-BE49-F238E27FC236}">
                <a16:creationId xmlns:a16="http://schemas.microsoft.com/office/drawing/2014/main" id="{3C957050-DAAD-4E52-95CA-36301C2F2944}"/>
              </a:ext>
            </a:extLst>
          </p:cNvPr>
          <p:cNvSpPr txBox="1"/>
          <p:nvPr/>
        </p:nvSpPr>
        <p:spPr>
          <a:xfrm>
            <a:off x="1017767" y="1765191"/>
            <a:ext cx="6719344" cy="6370975"/>
          </a:xfrm>
          <a:prstGeom prst="rect">
            <a:avLst/>
          </a:prstGeom>
          <a:noFill/>
        </p:spPr>
        <p:txBody>
          <a:bodyPr wrap="square" rtlCol="0">
            <a:spAutoFit/>
          </a:bodyPr>
          <a:lstStyle/>
          <a:p>
            <a:r>
              <a:rPr lang="en-GB" sz="2400" i="1" dirty="0"/>
              <a:t>The time has come to:</a:t>
            </a:r>
          </a:p>
          <a:p>
            <a:r>
              <a:rPr lang="en-GB" sz="2400" i="1" dirty="0"/>
              <a:t>to lower our voices</a:t>
            </a:r>
          </a:p>
          <a:p>
            <a:r>
              <a:rPr lang="en-GB" sz="2400" i="1" dirty="0"/>
              <a:t>to cease imposing our mechanistic patterns on the</a:t>
            </a:r>
          </a:p>
          <a:p>
            <a:r>
              <a:rPr lang="en-GB" sz="2400" i="1" dirty="0"/>
              <a:t>          biological processes of earth</a:t>
            </a:r>
          </a:p>
          <a:p>
            <a:r>
              <a:rPr lang="en-GB" sz="2400" i="1" dirty="0"/>
              <a:t>to resist the impulse to control, to command,</a:t>
            </a:r>
          </a:p>
          <a:p>
            <a:r>
              <a:rPr lang="en-GB" sz="2400" i="1" dirty="0"/>
              <a:t>         to force, to oppress</a:t>
            </a:r>
          </a:p>
          <a:p>
            <a:endParaRPr lang="en-GB" sz="2400" i="1" dirty="0"/>
          </a:p>
          <a:p>
            <a:r>
              <a:rPr lang="en-GB" sz="2400" i="1" dirty="0"/>
              <a:t>AND</a:t>
            </a:r>
          </a:p>
          <a:p>
            <a:endParaRPr lang="en-GB" sz="2400" i="1" dirty="0"/>
          </a:p>
          <a:p>
            <a:r>
              <a:rPr lang="en-GB" sz="2400" i="1" dirty="0"/>
              <a:t>to begin quite humbly to follow the guidance of the</a:t>
            </a:r>
          </a:p>
          <a:p>
            <a:r>
              <a:rPr lang="en-GB" sz="2400" i="1" dirty="0"/>
              <a:t>larger community on which all life depends.</a:t>
            </a:r>
          </a:p>
          <a:p>
            <a:endParaRPr lang="en-GB" sz="2400" i="1" dirty="0"/>
          </a:p>
          <a:p>
            <a:r>
              <a:rPr lang="en-GB" i="1" dirty="0"/>
              <a:t>The Dream of the Earth: Thomas Berry</a:t>
            </a:r>
          </a:p>
          <a:p>
            <a:endParaRPr lang="en-GB" sz="2400" i="1" dirty="0"/>
          </a:p>
          <a:p>
            <a:r>
              <a:rPr lang="en-GB" sz="2400" i="1" dirty="0"/>
              <a:t> </a:t>
            </a:r>
          </a:p>
          <a:p>
            <a:endParaRPr lang="en-GB" sz="2400" i="1" dirty="0"/>
          </a:p>
          <a:p>
            <a:endParaRPr lang="en-IE" sz="2400" i="1" dirty="0"/>
          </a:p>
        </p:txBody>
      </p:sp>
    </p:spTree>
    <p:extLst>
      <p:ext uri="{BB962C8B-B14F-4D97-AF65-F5344CB8AC3E}">
        <p14:creationId xmlns:p14="http://schemas.microsoft.com/office/powerpoint/2010/main" val="1822174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8997" y="197427"/>
            <a:ext cx="9727757" cy="7109639"/>
          </a:xfrm>
          <a:prstGeom prst="rect">
            <a:avLst/>
          </a:prstGeom>
          <a:noFill/>
        </p:spPr>
        <p:txBody>
          <a:bodyPr wrap="square" rtlCol="0">
            <a:spAutoFit/>
          </a:bodyPr>
          <a:lstStyle/>
          <a:p>
            <a:r>
              <a:rPr lang="en-GB" sz="2400" dirty="0"/>
              <a:t>The violence present in our hearts…is also reflected in the</a:t>
            </a:r>
          </a:p>
          <a:p>
            <a:r>
              <a:rPr lang="en-GB" sz="2400" dirty="0"/>
              <a:t>symptoms of sickness evident in the soil, in the water, </a:t>
            </a:r>
          </a:p>
          <a:p>
            <a:r>
              <a:rPr lang="en-GB" sz="2400" dirty="0"/>
              <a:t>in the air and in all forms of life. This is why the earth herself, burdened and laid waste, is among the most abandoned and maltreated of our poor; she groans in travail ‘Rom. 8:22’  (2)</a:t>
            </a:r>
          </a:p>
          <a:p>
            <a:endParaRPr lang="en-GB" sz="2400" dirty="0"/>
          </a:p>
          <a:p>
            <a:r>
              <a:rPr lang="en-GB" sz="2400" dirty="0"/>
              <a:t>I will attempt to get to the roots </a:t>
            </a:r>
          </a:p>
          <a:p>
            <a:r>
              <a:rPr lang="en-GB" sz="2400" dirty="0"/>
              <a:t>of the present situation,</a:t>
            </a:r>
          </a:p>
          <a:p>
            <a:r>
              <a:rPr lang="en-GB" sz="2400" dirty="0"/>
              <a:t>so as to consider not only its </a:t>
            </a:r>
          </a:p>
          <a:p>
            <a:r>
              <a:rPr lang="en-GB" sz="2400" dirty="0"/>
              <a:t>symptoms but also its </a:t>
            </a:r>
          </a:p>
          <a:p>
            <a:r>
              <a:rPr lang="en-GB" sz="2400" dirty="0"/>
              <a:t>deepest causes (15)</a:t>
            </a:r>
          </a:p>
          <a:p>
            <a:endParaRPr lang="en-GB" sz="2400" dirty="0"/>
          </a:p>
          <a:p>
            <a:r>
              <a:rPr lang="en-GB" sz="2400" dirty="0"/>
              <a:t>Our economic model “is based on the lie that there is an infinite supply of the earth’s goods, and this leads to the planet being squeezed dry beyond every limit”.  LS 106 </a:t>
            </a:r>
          </a:p>
          <a:p>
            <a:endParaRPr lang="en-GB" sz="2400" b="1" dirty="0"/>
          </a:p>
          <a:p>
            <a:endParaRPr lang="en-GB" sz="2400" b="1" dirty="0"/>
          </a:p>
          <a:p>
            <a:endParaRPr lang="en-GB" sz="2400" b="1" dirty="0"/>
          </a:p>
          <a:p>
            <a:endParaRPr lang="en-GB" sz="2400" b="1" dirty="0"/>
          </a:p>
        </p:txBody>
      </p:sp>
      <p:pic>
        <p:nvPicPr>
          <p:cNvPr id="1026" name="Picture 2" descr="C:\Users\cvct\Pictures\thWKN8X9O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188" y="1988128"/>
            <a:ext cx="3653566" cy="24383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1DA867-A39B-4B29-BAD6-595C90BD414E}"/>
              </a:ext>
            </a:extLst>
          </p:cNvPr>
          <p:cNvSpPr txBox="1"/>
          <p:nvPr/>
        </p:nvSpPr>
        <p:spPr>
          <a:xfrm>
            <a:off x="1007918" y="6057900"/>
            <a:ext cx="8098435" cy="523220"/>
          </a:xfrm>
          <a:prstGeom prst="rect">
            <a:avLst/>
          </a:prstGeom>
          <a:noFill/>
        </p:spPr>
        <p:txBody>
          <a:bodyPr wrap="none" rtlCol="0">
            <a:spAutoFit/>
          </a:bodyPr>
          <a:lstStyle/>
          <a:p>
            <a:r>
              <a:rPr lang="en-GB" sz="2800" dirty="0"/>
              <a:t>THE CRY OF THE EARTH, THE CRY OF THE POOR</a:t>
            </a:r>
            <a:r>
              <a:rPr lang="en-GB" dirty="0"/>
              <a:t>. </a:t>
            </a:r>
            <a:r>
              <a:rPr lang="en-GB" sz="2400" dirty="0"/>
              <a:t>( Ls. 49</a:t>
            </a:r>
            <a:r>
              <a:rPr lang="en-GB" dirty="0"/>
              <a:t>)</a:t>
            </a:r>
            <a:endParaRPr lang="en-IE" dirty="0"/>
          </a:p>
        </p:txBody>
      </p:sp>
    </p:spTree>
    <p:extLst>
      <p:ext uri="{BB962C8B-B14F-4D97-AF65-F5344CB8AC3E}">
        <p14:creationId xmlns:p14="http://schemas.microsoft.com/office/powerpoint/2010/main" val="633072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423E-BD9F-468E-BB74-7DF1C06564BE}"/>
              </a:ext>
            </a:extLst>
          </p:cNvPr>
          <p:cNvSpPr txBox="1">
            <a:spLocks noGrp="1"/>
          </p:cNvSpPr>
          <p:nvPr>
            <p:ph type="title"/>
          </p:nvPr>
        </p:nvSpPr>
        <p:spPr/>
        <p:txBody>
          <a:bodyPr/>
          <a:lstStyle/>
          <a:p>
            <a:endParaRPr lang="en-IE"/>
          </a:p>
        </p:txBody>
      </p:sp>
      <p:sp>
        <p:nvSpPr>
          <p:cNvPr id="4" name="TextBox 3">
            <a:extLst>
              <a:ext uri="{FF2B5EF4-FFF2-40B4-BE49-F238E27FC236}">
                <a16:creationId xmlns:a16="http://schemas.microsoft.com/office/drawing/2014/main" id="{1733C5E9-0AEE-4E3C-9A4E-9F359E12EEE3}"/>
              </a:ext>
            </a:extLst>
          </p:cNvPr>
          <p:cNvSpPr txBox="1"/>
          <p:nvPr/>
        </p:nvSpPr>
        <p:spPr>
          <a:xfrm>
            <a:off x="6012875" y="245921"/>
            <a:ext cx="3962397" cy="5539978"/>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dirty="0">
                <a:solidFill>
                  <a:srgbClr val="000000"/>
                </a:solidFill>
                <a:latin typeface="Calibri"/>
              </a:rPr>
              <a:t>The environment </a:t>
            </a:r>
          </a:p>
          <a:p>
            <a:pPr>
              <a:defRPr sz="1800" b="0" i="0" u="none" strike="noStrike" kern="0" cap="none" spc="0" baseline="0">
                <a:solidFill>
                  <a:srgbClr val="000000"/>
                </a:solidFill>
                <a:uFillTx/>
              </a:defRPr>
            </a:pPr>
            <a:r>
              <a:rPr lang="en-GB" sz="2400" i="1" dirty="0">
                <a:solidFill>
                  <a:srgbClr val="000000"/>
                </a:solidFill>
                <a:latin typeface="Calibri"/>
              </a:rPr>
              <a:t>is the reason </a:t>
            </a:r>
          </a:p>
          <a:p>
            <a:pPr>
              <a:defRPr sz="1800" b="0" i="0" u="none" strike="noStrike" kern="0" cap="none" spc="0" baseline="0">
                <a:solidFill>
                  <a:srgbClr val="000000"/>
                </a:solidFill>
                <a:uFillTx/>
              </a:defRPr>
            </a:pPr>
            <a:r>
              <a:rPr lang="en-GB" sz="2400" i="1" dirty="0">
                <a:solidFill>
                  <a:srgbClr val="000000"/>
                </a:solidFill>
                <a:latin typeface="Calibri"/>
              </a:rPr>
              <a:t>we are ALIVE.</a:t>
            </a:r>
          </a:p>
          <a:p>
            <a:pPr>
              <a:defRPr sz="1800" b="0" i="0" u="none" strike="noStrike" kern="0" cap="none" spc="0" baseline="0">
                <a:solidFill>
                  <a:srgbClr val="000000"/>
                </a:solidFill>
                <a:uFillTx/>
              </a:defRPr>
            </a:pPr>
            <a:r>
              <a:rPr lang="en-GB" sz="2400" i="1" dirty="0">
                <a:solidFill>
                  <a:srgbClr val="000000"/>
                </a:solidFill>
                <a:latin typeface="Calibri"/>
              </a:rPr>
              <a:t>It is the reason </a:t>
            </a:r>
          </a:p>
          <a:p>
            <a:pPr>
              <a:defRPr sz="1800" b="0" i="0" u="none" strike="noStrike" kern="0" cap="none" spc="0" baseline="0">
                <a:solidFill>
                  <a:srgbClr val="000000"/>
                </a:solidFill>
                <a:uFillTx/>
              </a:defRPr>
            </a:pPr>
            <a:r>
              <a:rPr lang="en-GB" sz="2400" i="1" dirty="0">
                <a:solidFill>
                  <a:srgbClr val="000000"/>
                </a:solidFill>
                <a:latin typeface="Calibri"/>
              </a:rPr>
              <a:t>God is ALIVE </a:t>
            </a:r>
          </a:p>
          <a:p>
            <a:pPr>
              <a:defRPr sz="1800" b="0" i="0" u="none" strike="noStrike" kern="0" cap="none" spc="0" baseline="0">
                <a:solidFill>
                  <a:srgbClr val="000000"/>
                </a:solidFill>
                <a:uFillTx/>
              </a:defRPr>
            </a:pPr>
            <a:r>
              <a:rPr lang="en-GB" sz="2400" i="1" dirty="0">
                <a:solidFill>
                  <a:srgbClr val="000000"/>
                </a:solidFill>
                <a:latin typeface="Calibri"/>
              </a:rPr>
              <a:t>for us.</a:t>
            </a:r>
          </a:p>
          <a:p>
            <a:pPr>
              <a:defRPr sz="1800" b="0" i="0" u="none" strike="noStrike" kern="0" cap="none" spc="0" baseline="0">
                <a:solidFill>
                  <a:srgbClr val="000000"/>
                </a:solidFill>
                <a:uFillTx/>
              </a:defRPr>
            </a:pPr>
            <a:r>
              <a:rPr lang="en-GB" sz="2400" i="1" dirty="0">
                <a:solidFill>
                  <a:srgbClr val="000000"/>
                </a:solidFill>
                <a:latin typeface="Calibri"/>
              </a:rPr>
              <a:t>Take away the </a:t>
            </a:r>
          </a:p>
          <a:p>
            <a:pPr>
              <a:defRPr sz="1800" b="0" i="0" u="none" strike="noStrike" kern="0" cap="none" spc="0" baseline="0">
                <a:solidFill>
                  <a:srgbClr val="000000"/>
                </a:solidFill>
                <a:uFillTx/>
              </a:defRPr>
            </a:pPr>
            <a:r>
              <a:rPr lang="en-GB" sz="2400" i="1" dirty="0">
                <a:solidFill>
                  <a:srgbClr val="000000"/>
                </a:solidFill>
                <a:latin typeface="Calibri"/>
              </a:rPr>
              <a:t>environment </a:t>
            </a:r>
          </a:p>
          <a:p>
            <a:pPr>
              <a:defRPr sz="1800" b="0" i="0" u="none" strike="noStrike" kern="0" cap="none" spc="0" baseline="0">
                <a:solidFill>
                  <a:srgbClr val="000000"/>
                </a:solidFill>
                <a:uFillTx/>
              </a:defRPr>
            </a:pPr>
            <a:r>
              <a:rPr lang="en-GB" sz="2400" i="1" dirty="0">
                <a:solidFill>
                  <a:srgbClr val="000000"/>
                </a:solidFill>
                <a:latin typeface="Calibri"/>
              </a:rPr>
              <a:t>and you take away</a:t>
            </a:r>
          </a:p>
          <a:p>
            <a:pPr>
              <a:defRPr sz="1800" b="0" i="0" u="none" strike="noStrike" kern="0" cap="none" spc="0" baseline="0">
                <a:solidFill>
                  <a:srgbClr val="000000"/>
                </a:solidFill>
                <a:uFillTx/>
              </a:defRPr>
            </a:pPr>
            <a:r>
              <a:rPr lang="en-GB" sz="2400" i="1" dirty="0">
                <a:solidFill>
                  <a:srgbClr val="000000"/>
                </a:solidFill>
                <a:latin typeface="Calibri"/>
              </a:rPr>
              <a:t>God.</a:t>
            </a:r>
          </a:p>
          <a:p>
            <a:pPr>
              <a:defRPr sz="1800" b="0" i="0" u="none" strike="noStrike" kern="0" cap="none" spc="0" baseline="0">
                <a:solidFill>
                  <a:srgbClr val="000000"/>
                </a:solidFill>
                <a:uFillTx/>
              </a:defRPr>
            </a:pPr>
            <a:r>
              <a:rPr lang="en-GB" sz="2400" i="1" kern="0" dirty="0">
                <a:solidFill>
                  <a:srgbClr val="000000"/>
                </a:solidFill>
                <a:latin typeface="Calibri"/>
              </a:rPr>
              <a:t>It is physically impossible </a:t>
            </a:r>
          </a:p>
          <a:p>
            <a:pPr>
              <a:defRPr sz="1800" b="0" i="0" u="none" strike="noStrike" kern="0" cap="none" spc="0" baseline="0">
                <a:solidFill>
                  <a:srgbClr val="000000"/>
                </a:solidFill>
                <a:uFillTx/>
              </a:defRPr>
            </a:pPr>
            <a:r>
              <a:rPr lang="en-GB" sz="2400" i="1" kern="0" dirty="0">
                <a:solidFill>
                  <a:srgbClr val="000000"/>
                </a:solidFill>
                <a:latin typeface="Calibri"/>
              </a:rPr>
              <a:t>for us to </a:t>
            </a:r>
          </a:p>
          <a:p>
            <a:pPr>
              <a:defRPr sz="1800" b="0" i="0" u="none" strike="noStrike" kern="0" cap="none" spc="0" baseline="0">
                <a:solidFill>
                  <a:srgbClr val="000000"/>
                </a:solidFill>
                <a:uFillTx/>
              </a:defRPr>
            </a:pPr>
            <a:r>
              <a:rPr lang="en-GB" sz="2400" i="1" kern="0" dirty="0">
                <a:solidFill>
                  <a:srgbClr val="000000"/>
                </a:solidFill>
                <a:latin typeface="Calibri"/>
              </a:rPr>
              <a:t>e</a:t>
            </a:r>
            <a:r>
              <a:rPr lang="en-GB" sz="2400" i="1" dirty="0">
                <a:solidFill>
                  <a:srgbClr val="000000"/>
                </a:solidFill>
                <a:latin typeface="Calibri"/>
              </a:rPr>
              <a:t>ncounter God elsewhere.</a:t>
            </a:r>
          </a:p>
          <a:p>
            <a:pPr>
              <a:defRPr sz="1800" b="0" i="0" u="none" strike="noStrike" kern="0" cap="none" spc="0" baseline="0">
                <a:solidFill>
                  <a:srgbClr val="000000"/>
                </a:solidFill>
                <a:uFillTx/>
              </a:defRPr>
            </a:pPr>
            <a:endParaRPr lang="en-GB" sz="2400" i="1" dirty="0">
              <a:solidFill>
                <a:srgbClr val="000000"/>
              </a:solidFill>
              <a:latin typeface="Calibri"/>
            </a:endParaRPr>
          </a:p>
          <a:p>
            <a:pPr>
              <a:defRPr sz="1800" b="0" i="0" u="none" strike="noStrike" kern="0" cap="none" spc="0" baseline="0">
                <a:solidFill>
                  <a:srgbClr val="000000"/>
                </a:solidFill>
                <a:uFillTx/>
              </a:defRPr>
            </a:pPr>
            <a:r>
              <a:rPr lang="en-GB" i="1" dirty="0">
                <a:solidFill>
                  <a:srgbClr val="000000"/>
                </a:solidFill>
                <a:latin typeface="Calibri"/>
              </a:rPr>
              <a:t>Anne </a:t>
            </a:r>
            <a:r>
              <a:rPr lang="en-GB" i="1" dirty="0" err="1">
                <a:solidFill>
                  <a:srgbClr val="000000"/>
                </a:solidFill>
                <a:latin typeface="Calibri"/>
              </a:rPr>
              <a:t>Primavesi</a:t>
            </a:r>
            <a:r>
              <a:rPr lang="en-GB" i="1" dirty="0">
                <a:solidFill>
                  <a:srgbClr val="000000"/>
                </a:solidFill>
                <a:latin typeface="Calibri"/>
              </a:rPr>
              <a:t> : Faith in Creation 1995</a:t>
            </a:r>
          </a:p>
        </p:txBody>
      </p:sp>
      <p:sp>
        <p:nvSpPr>
          <p:cNvPr id="7" name="TextBox 6">
            <a:extLst>
              <a:ext uri="{FF2B5EF4-FFF2-40B4-BE49-F238E27FC236}">
                <a16:creationId xmlns:a16="http://schemas.microsoft.com/office/drawing/2014/main" id="{FAB177DC-518A-439B-A272-BDE046E9382E}"/>
              </a:ext>
            </a:extLst>
          </p:cNvPr>
          <p:cNvSpPr txBox="1"/>
          <p:nvPr/>
        </p:nvSpPr>
        <p:spPr>
          <a:xfrm>
            <a:off x="613064" y="5905099"/>
            <a:ext cx="11006164" cy="769441"/>
          </a:xfrm>
          <a:prstGeom prst="rect">
            <a:avLst/>
          </a:prstGeom>
          <a:noFill/>
        </p:spPr>
        <p:txBody>
          <a:bodyPr wrap="square" rtlCol="0">
            <a:spAutoFit/>
          </a:bodyPr>
          <a:lstStyle/>
          <a:p>
            <a:r>
              <a:rPr lang="en-GB" sz="2400" i="1" dirty="0"/>
              <a:t>“Earth’s crammed with heaven and every common bush aflame with God</a:t>
            </a:r>
            <a:r>
              <a:rPr lang="en-GB" i="1" dirty="0"/>
              <a:t>…”</a:t>
            </a:r>
          </a:p>
          <a:p>
            <a:r>
              <a:rPr lang="en-GB" sz="2000" i="1" dirty="0"/>
              <a:t>Elizabeth Browning</a:t>
            </a:r>
            <a:endParaRPr lang="en-IE" sz="2000" i="1" dirty="0"/>
          </a:p>
        </p:txBody>
      </p:sp>
      <p:pic>
        <p:nvPicPr>
          <p:cNvPr id="8" name="Picture 2" descr="C:\Users\cvct\Pictures\imagesIF01N8CD.jpg">
            <a:extLst>
              <a:ext uri="{FF2B5EF4-FFF2-40B4-BE49-F238E27FC236}">
                <a16:creationId xmlns:a16="http://schemas.microsoft.com/office/drawing/2014/main" id="{46A26C4A-112E-48FF-A6E0-FC9DD546BB9B}"/>
              </a:ext>
            </a:extLst>
          </p:cNvPr>
          <p:cNvPicPr>
            <a:picLocks noGrp="1" noChangeAspect="1"/>
          </p:cNvPicPr>
          <p:nvPr>
            <p:ph idx="1"/>
          </p:nvPr>
        </p:nvPicPr>
        <p:blipFill>
          <a:blip r:embed="rId2"/>
          <a:srcRect/>
          <a:stretch>
            <a:fillRect/>
          </a:stretch>
        </p:blipFill>
        <p:spPr>
          <a:xfrm>
            <a:off x="1070264" y="831273"/>
            <a:ext cx="3709554" cy="4954625"/>
          </a:xfrm>
          <a:prstGeom prst="rect">
            <a:avLst/>
          </a:prstGeom>
          <a:noFill/>
          <a:ln>
            <a:noFill/>
          </a:ln>
        </p:spPr>
      </p:pic>
    </p:spTree>
    <p:extLst>
      <p:ext uri="{BB962C8B-B14F-4D97-AF65-F5344CB8AC3E}">
        <p14:creationId xmlns:p14="http://schemas.microsoft.com/office/powerpoint/2010/main" val="939259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imagesWGL3B6RG.jpg">
            <a:extLst>
              <a:ext uri="{FF2B5EF4-FFF2-40B4-BE49-F238E27FC236}">
                <a16:creationId xmlns:a16="http://schemas.microsoft.com/office/drawing/2014/main" id="{545D7E77-771F-48F0-B0A8-F1F76B76844E}"/>
              </a:ext>
            </a:extLst>
          </p:cNvPr>
          <p:cNvPicPr>
            <a:picLocks noChangeAspect="1"/>
          </p:cNvPicPr>
          <p:nvPr/>
        </p:nvPicPr>
        <p:blipFill>
          <a:blip r:embed="rId2"/>
          <a:srcRect/>
          <a:stretch>
            <a:fillRect/>
          </a:stretch>
        </p:blipFill>
        <p:spPr>
          <a:xfrm>
            <a:off x="6217296" y="149295"/>
            <a:ext cx="4292083" cy="2895603"/>
          </a:xfrm>
          <a:prstGeom prst="rect">
            <a:avLst/>
          </a:prstGeom>
          <a:noFill/>
          <a:ln cap="flat">
            <a:noFill/>
          </a:ln>
        </p:spPr>
      </p:pic>
      <p:sp>
        <p:nvSpPr>
          <p:cNvPr id="3" name="TextBox 2">
            <a:extLst>
              <a:ext uri="{FF2B5EF4-FFF2-40B4-BE49-F238E27FC236}">
                <a16:creationId xmlns:a16="http://schemas.microsoft.com/office/drawing/2014/main" id="{58215D49-FAF9-4E60-A505-8B776881E90E}"/>
              </a:ext>
            </a:extLst>
          </p:cNvPr>
          <p:cNvSpPr txBox="1"/>
          <p:nvPr/>
        </p:nvSpPr>
        <p:spPr>
          <a:xfrm>
            <a:off x="2590804" y="4267203"/>
            <a:ext cx="253599" cy="1200332"/>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endParaRPr lang="en-GB" sz="2400" kern="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 </a:t>
            </a:r>
          </a:p>
        </p:txBody>
      </p:sp>
      <p:sp>
        <p:nvSpPr>
          <p:cNvPr id="4" name="TextBox 4">
            <a:extLst>
              <a:ext uri="{FF2B5EF4-FFF2-40B4-BE49-F238E27FC236}">
                <a16:creationId xmlns:a16="http://schemas.microsoft.com/office/drawing/2014/main" id="{5C12A482-0920-4A53-B252-40144A46D5FA}"/>
              </a:ext>
            </a:extLst>
          </p:cNvPr>
          <p:cNvSpPr txBox="1"/>
          <p:nvPr/>
        </p:nvSpPr>
        <p:spPr>
          <a:xfrm>
            <a:off x="1859904" y="839758"/>
            <a:ext cx="4114800" cy="156965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If we could see ourselves</a:t>
            </a:r>
          </a:p>
          <a:p>
            <a:pPr>
              <a:defRPr sz="1800" b="0" i="0" u="none" strike="noStrike" kern="0" cap="none" spc="0" baseline="0">
                <a:solidFill>
                  <a:srgbClr val="000000"/>
                </a:solidFill>
                <a:uFillTx/>
              </a:defRPr>
            </a:pPr>
            <a:r>
              <a:rPr lang="en-GB" sz="2400">
                <a:solidFill>
                  <a:srgbClr val="000000"/>
                </a:solidFill>
                <a:latin typeface="Calibri"/>
              </a:rPr>
              <a:t>as Earth rather than Earth</a:t>
            </a:r>
          </a:p>
          <a:p>
            <a:pPr>
              <a:defRPr sz="1800" b="0" i="0" u="none" strike="noStrike" kern="0" cap="none" spc="0" baseline="0">
                <a:solidFill>
                  <a:srgbClr val="000000"/>
                </a:solidFill>
                <a:uFillTx/>
              </a:defRPr>
            </a:pPr>
            <a:r>
              <a:rPr lang="en-GB" sz="2400">
                <a:solidFill>
                  <a:srgbClr val="000000"/>
                </a:solidFill>
                <a:latin typeface="Calibri"/>
              </a:rPr>
              <a:t>as existing for us – </a:t>
            </a:r>
          </a:p>
          <a:p>
            <a:pPr>
              <a:defRPr sz="1800" b="0" i="0" u="none" strike="noStrike" kern="0" cap="none" spc="0" baseline="0">
                <a:solidFill>
                  <a:srgbClr val="000000"/>
                </a:solidFill>
                <a:uFillTx/>
              </a:defRPr>
            </a:pPr>
            <a:r>
              <a:rPr lang="en-GB" sz="2400">
                <a:solidFill>
                  <a:srgbClr val="000000"/>
                </a:solidFill>
                <a:latin typeface="Calibri"/>
              </a:rPr>
              <a:t>our perspective is transformed.</a:t>
            </a:r>
            <a:endParaRPr lang="en-IE" sz="2400">
              <a:solidFill>
                <a:srgbClr val="000000"/>
              </a:solidFill>
              <a:latin typeface="Calibri"/>
            </a:endParaRPr>
          </a:p>
        </p:txBody>
      </p:sp>
      <p:pic>
        <p:nvPicPr>
          <p:cNvPr id="5" name="Picture 3" descr="C:\Users\cvct\Pictures\unnamed (25).jpg">
            <a:extLst>
              <a:ext uri="{FF2B5EF4-FFF2-40B4-BE49-F238E27FC236}">
                <a16:creationId xmlns:a16="http://schemas.microsoft.com/office/drawing/2014/main" id="{FB37B345-1EC8-482E-830F-2836D3813A29}"/>
              </a:ext>
            </a:extLst>
          </p:cNvPr>
          <p:cNvPicPr>
            <a:picLocks noChangeAspect="1"/>
          </p:cNvPicPr>
          <p:nvPr/>
        </p:nvPicPr>
        <p:blipFill>
          <a:blip r:embed="rId3"/>
          <a:srcRect/>
          <a:stretch>
            <a:fillRect/>
          </a:stretch>
        </p:blipFill>
        <p:spPr>
          <a:xfrm>
            <a:off x="2083841" y="3567403"/>
            <a:ext cx="3200400" cy="2743200"/>
          </a:xfrm>
          <a:prstGeom prst="rect">
            <a:avLst/>
          </a:prstGeom>
          <a:noFill/>
          <a:ln cap="flat">
            <a:noFill/>
          </a:ln>
        </p:spPr>
      </p:pic>
      <p:sp>
        <p:nvSpPr>
          <p:cNvPr id="6" name="TextBox 6">
            <a:extLst>
              <a:ext uri="{FF2B5EF4-FFF2-40B4-BE49-F238E27FC236}">
                <a16:creationId xmlns:a16="http://schemas.microsoft.com/office/drawing/2014/main" id="{1712F3DC-CFBC-4BE7-AFBE-DE1F75F1FF68}"/>
              </a:ext>
            </a:extLst>
          </p:cNvPr>
          <p:cNvSpPr txBox="1"/>
          <p:nvPr/>
        </p:nvSpPr>
        <p:spPr>
          <a:xfrm>
            <a:off x="5536158" y="3813113"/>
            <a:ext cx="5047862" cy="221599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I cannot </a:t>
            </a:r>
            <a:r>
              <a:rPr lang="en-GB" sz="2400" u="sng">
                <a:solidFill>
                  <a:srgbClr val="000000"/>
                </a:solidFill>
                <a:latin typeface="Calibri"/>
              </a:rPr>
              <a:t>be</a:t>
            </a:r>
            <a:r>
              <a:rPr lang="en-GB" sz="2400">
                <a:solidFill>
                  <a:srgbClr val="000000"/>
                </a:solidFill>
                <a:latin typeface="Calibri"/>
              </a:rPr>
              <a:t> by myself</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I can only </a:t>
            </a:r>
            <a:r>
              <a:rPr lang="en-GB" sz="2400" u="sng">
                <a:solidFill>
                  <a:srgbClr val="000000"/>
                </a:solidFill>
                <a:latin typeface="Calibri"/>
              </a:rPr>
              <a:t>interbe</a:t>
            </a:r>
            <a:r>
              <a:rPr lang="en-GB" sz="2400">
                <a:solidFill>
                  <a:srgbClr val="000000"/>
                </a:solidFill>
                <a:latin typeface="Calibri"/>
              </a:rPr>
              <a:t> with everything else.</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a:solidFill>
                  <a:srgbClr val="000000"/>
                </a:solidFill>
                <a:latin typeface="Calibri"/>
              </a:rPr>
              <a:t>Anne Primavesi : Sacred Systems</a:t>
            </a:r>
            <a:endParaRPr lang="en-IE">
              <a:solidFill>
                <a:srgbClr val="000000"/>
              </a:solidFill>
              <a:latin typeface="Calibri"/>
            </a:endParaRPr>
          </a:p>
        </p:txBody>
      </p:sp>
    </p:spTree>
    <p:extLst>
      <p:ext uri="{BB962C8B-B14F-4D97-AF65-F5344CB8AC3E}">
        <p14:creationId xmlns:p14="http://schemas.microsoft.com/office/powerpoint/2010/main" val="873161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131DEAD-06B3-4A7D-996C-C7F41FBC80A5}"/>
              </a:ext>
            </a:extLst>
          </p:cNvPr>
          <p:cNvSpPr txBox="1">
            <a:spLocks noGrp="1"/>
          </p:cNvSpPr>
          <p:nvPr>
            <p:ph idx="1"/>
          </p:nvPr>
        </p:nvSpPr>
        <p:spPr>
          <a:xfrm>
            <a:off x="1847523" y="260650"/>
            <a:ext cx="8229600" cy="4525959"/>
          </a:xfrm>
        </p:spPr>
        <p:txBody>
          <a:bodyPr/>
          <a:lstStyle/>
          <a:p>
            <a:pPr>
              <a:spcBef>
                <a:spcPts val="700"/>
              </a:spcBef>
              <a:buNone/>
            </a:pPr>
            <a:r>
              <a:rPr lang="en-IE" sz="3000"/>
              <a:t>    </a:t>
            </a:r>
            <a:r>
              <a:rPr lang="en-IE" sz="2400"/>
              <a:t>As Thomas Berry describes it: “ </a:t>
            </a:r>
            <a:r>
              <a:rPr lang="en-IE" sz="2400" i="1"/>
              <a:t>We are not left simply to our own rational contrivances. We are supported by the ultimate powers of the Universe as they make themselves present to us through the spontaneities within our own being”. </a:t>
            </a:r>
          </a:p>
        </p:txBody>
      </p:sp>
      <p:pic>
        <p:nvPicPr>
          <p:cNvPr id="3" name="Picture 3">
            <a:extLst>
              <a:ext uri="{FF2B5EF4-FFF2-40B4-BE49-F238E27FC236}">
                <a16:creationId xmlns:a16="http://schemas.microsoft.com/office/drawing/2014/main" id="{A86B99F7-8153-4E9F-8531-44A9D2826300}"/>
              </a:ext>
            </a:extLst>
          </p:cNvPr>
          <p:cNvPicPr>
            <a:picLocks noChangeAspect="1"/>
          </p:cNvPicPr>
          <p:nvPr/>
        </p:nvPicPr>
        <p:blipFill>
          <a:blip r:embed="rId2"/>
          <a:stretch>
            <a:fillRect/>
          </a:stretch>
        </p:blipFill>
        <p:spPr>
          <a:xfrm>
            <a:off x="3581401" y="2125926"/>
            <a:ext cx="4953003" cy="2979471"/>
          </a:xfrm>
          <a:prstGeom prst="rect">
            <a:avLst/>
          </a:prstGeom>
          <a:noFill/>
          <a:ln>
            <a:noFill/>
          </a:ln>
        </p:spPr>
      </p:pic>
      <p:sp>
        <p:nvSpPr>
          <p:cNvPr id="4" name="TextBox 3">
            <a:extLst>
              <a:ext uri="{FF2B5EF4-FFF2-40B4-BE49-F238E27FC236}">
                <a16:creationId xmlns:a16="http://schemas.microsoft.com/office/drawing/2014/main" id="{202F90CA-5E46-4F8E-ACF8-382A3C4AE6C7}"/>
              </a:ext>
            </a:extLst>
          </p:cNvPr>
          <p:cNvSpPr txBox="1"/>
          <p:nvPr/>
        </p:nvSpPr>
        <p:spPr>
          <a:xfrm>
            <a:off x="2209800" y="5715001"/>
            <a:ext cx="8001000" cy="83099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Our Common Home is a limitless sea of energy filled with a </a:t>
            </a:r>
          </a:p>
          <a:p>
            <a:pPr>
              <a:defRPr sz="1800" b="0" i="0" u="none" strike="noStrike" kern="0" cap="none" spc="0" baseline="0">
                <a:solidFill>
                  <a:srgbClr val="000000"/>
                </a:solidFill>
                <a:uFillTx/>
              </a:defRPr>
            </a:pPr>
            <a:r>
              <a:rPr lang="en-GB" sz="2400">
                <a:solidFill>
                  <a:srgbClr val="000000"/>
                </a:solidFill>
                <a:latin typeface="Calibri"/>
              </a:rPr>
              <a:t>passion for the possible – let it ignite us for the greater good! </a:t>
            </a:r>
          </a:p>
        </p:txBody>
      </p:sp>
    </p:spTree>
    <p:extLst>
      <p:ext uri="{BB962C8B-B14F-4D97-AF65-F5344CB8AC3E}">
        <p14:creationId xmlns:p14="http://schemas.microsoft.com/office/powerpoint/2010/main" val="2406381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0E05-D311-4ECB-970B-ED558650EA30}"/>
              </a:ext>
            </a:extLst>
          </p:cNvPr>
          <p:cNvSpPr txBox="1">
            <a:spLocks noGrp="1"/>
          </p:cNvSpPr>
          <p:nvPr>
            <p:ph type="title"/>
          </p:nvPr>
        </p:nvSpPr>
        <p:spPr/>
        <p:txBody>
          <a:bodyPr/>
          <a:lstStyle/>
          <a:p>
            <a:endParaRPr lang="en-IE"/>
          </a:p>
        </p:txBody>
      </p:sp>
      <p:sp>
        <p:nvSpPr>
          <p:cNvPr id="4" name="TextBox 3">
            <a:extLst>
              <a:ext uri="{FF2B5EF4-FFF2-40B4-BE49-F238E27FC236}">
                <a16:creationId xmlns:a16="http://schemas.microsoft.com/office/drawing/2014/main" id="{885B3DE4-9579-4419-920D-7CBB1B81A568}"/>
              </a:ext>
            </a:extLst>
          </p:cNvPr>
          <p:cNvSpPr txBox="1"/>
          <p:nvPr/>
        </p:nvSpPr>
        <p:spPr>
          <a:xfrm>
            <a:off x="1676404" y="842665"/>
            <a:ext cx="8850093" cy="4093428"/>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b="1" i="1" dirty="0">
                <a:solidFill>
                  <a:srgbClr val="000000"/>
                </a:solidFill>
                <a:latin typeface="Calibri"/>
              </a:rPr>
              <a:t>“</a:t>
            </a:r>
          </a:p>
          <a:p>
            <a:pPr>
              <a:defRPr sz="1800" b="0" i="0" u="none" strike="noStrike" kern="0" cap="none" spc="0" baseline="0">
                <a:solidFill>
                  <a:srgbClr val="000000"/>
                </a:solidFill>
                <a:uFillTx/>
              </a:defRPr>
            </a:pPr>
            <a:endParaRPr lang="en-GB" sz="2400" b="1" i="1" dirty="0">
              <a:solidFill>
                <a:srgbClr val="000000"/>
              </a:solidFill>
              <a:latin typeface="Calibri"/>
            </a:endParaRPr>
          </a:p>
          <a:p>
            <a:pPr>
              <a:defRPr sz="1800" b="0" i="0" u="none" strike="noStrike" kern="0" cap="none" spc="0" baseline="0">
                <a:solidFill>
                  <a:srgbClr val="000000"/>
                </a:solidFill>
                <a:uFillTx/>
              </a:defRPr>
            </a:pPr>
            <a:endParaRPr lang="en-GB" sz="2400" b="1" i="1" dirty="0">
              <a:solidFill>
                <a:srgbClr val="000000"/>
              </a:solidFill>
              <a:latin typeface="Calibri"/>
            </a:endParaRPr>
          </a:p>
          <a:p>
            <a:pPr>
              <a:defRPr sz="1800" b="0" i="0" u="none" strike="noStrike" kern="0" cap="none" spc="0" baseline="0">
                <a:solidFill>
                  <a:srgbClr val="000000"/>
                </a:solidFill>
                <a:uFillTx/>
              </a:defRPr>
            </a:pPr>
            <a:r>
              <a:rPr lang="en-GB" sz="2400" i="1" dirty="0">
                <a:solidFill>
                  <a:srgbClr val="000000"/>
                </a:solidFill>
                <a:latin typeface="Calibri"/>
              </a:rPr>
              <a:t>We are on the cusp </a:t>
            </a:r>
            <a:r>
              <a:rPr lang="en-GB" sz="2400" i="1">
                <a:solidFill>
                  <a:srgbClr val="000000"/>
                </a:solidFill>
                <a:latin typeface="Calibri"/>
              </a:rPr>
              <a:t>of an evolutionary </a:t>
            </a:r>
            <a:r>
              <a:rPr lang="en-GB" sz="2400" i="1" dirty="0">
                <a:solidFill>
                  <a:srgbClr val="000000"/>
                </a:solidFill>
                <a:latin typeface="Calibri"/>
              </a:rPr>
              <a:t>leap….</a:t>
            </a:r>
          </a:p>
          <a:p>
            <a:pPr>
              <a:defRPr sz="1800" b="0" i="0" u="none" strike="noStrike" kern="0" cap="none" spc="0" baseline="0">
                <a:solidFill>
                  <a:srgbClr val="000000"/>
                </a:solidFill>
                <a:uFillTx/>
              </a:defRPr>
            </a:pPr>
            <a:r>
              <a:rPr lang="en-GB" sz="2400" i="1" dirty="0">
                <a:solidFill>
                  <a:srgbClr val="000000"/>
                </a:solidFill>
                <a:latin typeface="Calibri"/>
              </a:rPr>
              <a:t>the evolutionary leap occurs precisely at the time when our intelligent species has reached an existential crisis to life on earth that cannot be resolved by doing more of the same…</a:t>
            </a:r>
          </a:p>
          <a:p>
            <a:pPr>
              <a:defRPr sz="1800" b="0" i="0" u="none" strike="noStrike" kern="0" cap="none" spc="0" baseline="0">
                <a:solidFill>
                  <a:srgbClr val="000000"/>
                </a:solidFill>
                <a:uFillTx/>
              </a:defRPr>
            </a:pPr>
            <a:r>
              <a:rPr lang="en-GB" sz="2400" i="1" dirty="0">
                <a:solidFill>
                  <a:srgbClr val="000000"/>
                </a:solidFill>
                <a:latin typeface="Calibri"/>
              </a:rPr>
              <a:t>we are facing extinction or conscious evolution.”</a:t>
            </a:r>
          </a:p>
          <a:p>
            <a:pPr>
              <a:defRPr sz="1800" b="0" i="0" u="none" strike="noStrike" kern="0" cap="none" spc="0" baseline="0">
                <a:solidFill>
                  <a:srgbClr val="000000"/>
                </a:solidFill>
                <a:uFillTx/>
              </a:defRPr>
            </a:pPr>
            <a:endParaRPr lang="en-GB" sz="1600" b="1" i="1" dirty="0">
              <a:solidFill>
                <a:srgbClr val="000000"/>
              </a:solidFill>
              <a:latin typeface="Calibri"/>
            </a:endParaRPr>
          </a:p>
          <a:p>
            <a:pPr>
              <a:defRPr sz="1800" b="0" i="0" u="none" strike="noStrike" kern="0" cap="none" spc="0" baseline="0">
                <a:solidFill>
                  <a:srgbClr val="000000"/>
                </a:solidFill>
                <a:uFillTx/>
              </a:defRPr>
            </a:pPr>
            <a:endParaRPr lang="en-GB" sz="1200" i="1" kern="0" dirty="0">
              <a:solidFill>
                <a:srgbClr val="000000"/>
              </a:solidFill>
              <a:latin typeface="Calibri"/>
            </a:endParaRPr>
          </a:p>
          <a:p>
            <a:pPr>
              <a:defRPr sz="1800" b="0" i="0" u="none" strike="noStrike" kern="0" cap="none" spc="0" baseline="0">
                <a:solidFill>
                  <a:srgbClr val="000000"/>
                </a:solidFill>
                <a:uFillTx/>
              </a:defRPr>
            </a:pPr>
            <a:endParaRPr lang="en-GB" sz="1600" i="1" dirty="0">
              <a:solidFill>
                <a:srgbClr val="000000"/>
              </a:solidFill>
              <a:latin typeface="Calibri"/>
            </a:endParaRPr>
          </a:p>
          <a:p>
            <a:pPr>
              <a:defRPr sz="1800" b="0" i="0" u="none" strike="noStrike" kern="0" cap="none" spc="0" baseline="0">
                <a:solidFill>
                  <a:srgbClr val="000000"/>
                </a:solidFill>
                <a:uFillTx/>
              </a:defRPr>
            </a:pPr>
            <a:endParaRPr lang="en-GB" sz="2400" b="1" i="1" dirty="0">
              <a:solidFill>
                <a:srgbClr val="000000"/>
              </a:solidFill>
              <a:latin typeface="Calibri"/>
            </a:endParaRPr>
          </a:p>
        </p:txBody>
      </p:sp>
      <p:sp>
        <p:nvSpPr>
          <p:cNvPr id="5" name="TextBox 8">
            <a:extLst>
              <a:ext uri="{FF2B5EF4-FFF2-40B4-BE49-F238E27FC236}">
                <a16:creationId xmlns:a16="http://schemas.microsoft.com/office/drawing/2014/main" id="{56EC2C9D-11B0-4C20-9EA3-C1DA003B3285}"/>
              </a:ext>
            </a:extLst>
          </p:cNvPr>
          <p:cNvSpPr txBox="1"/>
          <p:nvPr/>
        </p:nvSpPr>
        <p:spPr>
          <a:xfrm>
            <a:off x="1644737" y="4542757"/>
            <a:ext cx="4483906" cy="646334"/>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endParaRPr lang="en-GB">
              <a:solidFill>
                <a:srgbClr val="000000"/>
              </a:solidFill>
              <a:latin typeface="Calibri"/>
            </a:endParaRPr>
          </a:p>
          <a:p>
            <a:pPr>
              <a:defRPr sz="1800" b="0" i="0" u="none" strike="noStrike" kern="0" cap="none" spc="0" baseline="0">
                <a:solidFill>
                  <a:srgbClr val="000000"/>
                </a:solidFill>
                <a:uFillTx/>
              </a:defRPr>
            </a:pPr>
            <a:endParaRPr lang="en-GB">
              <a:solidFill>
                <a:srgbClr val="000000"/>
              </a:solidFill>
              <a:latin typeface="Calibri"/>
            </a:endParaRPr>
          </a:p>
        </p:txBody>
      </p:sp>
      <p:sp>
        <p:nvSpPr>
          <p:cNvPr id="6" name="TextBox 9">
            <a:extLst>
              <a:ext uri="{FF2B5EF4-FFF2-40B4-BE49-F238E27FC236}">
                <a16:creationId xmlns:a16="http://schemas.microsoft.com/office/drawing/2014/main" id="{F6355A5C-DCBA-4D2A-AE6C-D2217E1000C5}"/>
              </a:ext>
            </a:extLst>
          </p:cNvPr>
          <p:cNvSpPr txBox="1"/>
          <p:nvPr/>
        </p:nvSpPr>
        <p:spPr>
          <a:xfrm>
            <a:off x="1981201" y="381003"/>
            <a:ext cx="2832445" cy="461662"/>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400" b="1">
                <a:solidFill>
                  <a:srgbClr val="000000"/>
                </a:solidFill>
                <a:latin typeface="Calibri"/>
              </a:rPr>
              <a:t>HOMO-UNIVERSALIS</a:t>
            </a:r>
          </a:p>
        </p:txBody>
      </p:sp>
      <p:sp>
        <p:nvSpPr>
          <p:cNvPr id="7" name="TextBox 11">
            <a:extLst>
              <a:ext uri="{FF2B5EF4-FFF2-40B4-BE49-F238E27FC236}">
                <a16:creationId xmlns:a16="http://schemas.microsoft.com/office/drawing/2014/main" id="{03B6BBDD-5017-4532-9287-68F8FAFFC160}"/>
              </a:ext>
            </a:extLst>
          </p:cNvPr>
          <p:cNvSpPr txBox="1"/>
          <p:nvPr/>
        </p:nvSpPr>
        <p:spPr>
          <a:xfrm>
            <a:off x="1817907" y="4419596"/>
            <a:ext cx="8850093" cy="249299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The invitation is to get in touch with our essence, that sacred impulse which knows our universe-self coded  within, yearning to become th</a:t>
            </a:r>
            <a:r>
              <a:rPr lang="en-GB" sz="2400" kern="0">
                <a:solidFill>
                  <a:srgbClr val="000000"/>
                </a:solidFill>
                <a:latin typeface="Calibri"/>
              </a:rPr>
              <a:t>e </a:t>
            </a:r>
            <a:r>
              <a:rPr lang="en-GB" sz="2400">
                <a:solidFill>
                  <a:srgbClr val="000000"/>
                </a:solidFill>
                <a:latin typeface="Calibri"/>
              </a:rPr>
              <a:t>more……the source of love that created the whole universe is in me…..we are all co-creators, members of an awakening species in an evolving universe.  </a:t>
            </a:r>
          </a:p>
          <a:p>
            <a:pPr>
              <a:defRPr sz="1800" b="0" i="0" u="none" strike="noStrike" kern="0" cap="none" spc="0" baseline="0">
                <a:solidFill>
                  <a:srgbClr val="000000"/>
                </a:solidFill>
                <a:uFillTx/>
              </a:defRPr>
            </a:pPr>
            <a:r>
              <a:rPr lang="en-GB">
                <a:solidFill>
                  <a:srgbClr val="000000"/>
                </a:solidFill>
                <a:latin typeface="Calibri"/>
              </a:rPr>
              <a:t>                                                                                         Barbara Marx Hubbard</a:t>
            </a:r>
          </a:p>
          <a:p>
            <a:pPr>
              <a:defRPr sz="1800" b="0" i="0" u="none" strike="noStrike" kern="0" cap="none" spc="0" baseline="0">
                <a:solidFill>
                  <a:srgbClr val="000000"/>
                </a:solidFill>
                <a:uFillTx/>
              </a:defRPr>
            </a:pPr>
            <a:r>
              <a:rPr lang="en-GB">
                <a:solidFill>
                  <a:srgbClr val="000000"/>
                </a:solidFill>
                <a:latin typeface="Calibri"/>
              </a:rPr>
              <a:t>  </a:t>
            </a:r>
          </a:p>
        </p:txBody>
      </p:sp>
      <p:sp>
        <p:nvSpPr>
          <p:cNvPr id="9" name="Content Placeholder 8">
            <a:extLst>
              <a:ext uri="{FF2B5EF4-FFF2-40B4-BE49-F238E27FC236}">
                <a16:creationId xmlns:a16="http://schemas.microsoft.com/office/drawing/2014/main" id="{26768F70-2652-4EA7-9C5C-1154CA191F4E}"/>
              </a:ext>
            </a:extLst>
          </p:cNvPr>
          <p:cNvSpPr>
            <a:spLocks noGrp="1"/>
          </p:cNvSpPr>
          <p:nvPr>
            <p:ph idx="1"/>
          </p:nvPr>
        </p:nvSpPr>
        <p:spPr/>
        <p:txBody>
          <a:bodyPr/>
          <a:lstStyle/>
          <a:p>
            <a:endParaRPr lang="en-GB" dirty="0"/>
          </a:p>
          <a:p>
            <a:endParaRPr lang="en-GB" dirty="0"/>
          </a:p>
          <a:p>
            <a:endParaRPr lang="en-IE" dirty="0"/>
          </a:p>
        </p:txBody>
      </p:sp>
      <p:pic>
        <p:nvPicPr>
          <p:cNvPr id="10" name="Content Placeholder 2" descr="C:\Users\cvct\Pictures\ImageGen.jpg">
            <a:extLst>
              <a:ext uri="{FF2B5EF4-FFF2-40B4-BE49-F238E27FC236}">
                <a16:creationId xmlns:a16="http://schemas.microsoft.com/office/drawing/2014/main" id="{8045201F-E75A-4C7D-9D5A-967D38506FBC}"/>
              </a:ext>
            </a:extLst>
          </p:cNvPr>
          <p:cNvPicPr>
            <a:picLocks noChangeAspect="1"/>
          </p:cNvPicPr>
          <p:nvPr/>
        </p:nvPicPr>
        <p:blipFill>
          <a:blip r:embed="rId2"/>
          <a:srcRect/>
          <a:stretch>
            <a:fillRect/>
          </a:stretch>
        </p:blipFill>
        <p:spPr>
          <a:xfrm>
            <a:off x="302636" y="-57411"/>
            <a:ext cx="4809691" cy="2078961"/>
          </a:xfrm>
          <a:prstGeom prst="rect">
            <a:avLst/>
          </a:prstGeom>
          <a:noFill/>
          <a:ln cap="flat">
            <a:noFill/>
          </a:ln>
        </p:spPr>
      </p:pic>
      <p:sp>
        <p:nvSpPr>
          <p:cNvPr id="11" name="TextBox 10">
            <a:extLst>
              <a:ext uri="{FF2B5EF4-FFF2-40B4-BE49-F238E27FC236}">
                <a16:creationId xmlns:a16="http://schemas.microsoft.com/office/drawing/2014/main" id="{65CB2DC3-AAF6-43EA-8875-DC3C78C9DFCF}"/>
              </a:ext>
            </a:extLst>
          </p:cNvPr>
          <p:cNvSpPr txBox="1"/>
          <p:nvPr/>
        </p:nvSpPr>
        <p:spPr>
          <a:xfrm>
            <a:off x="5351318" y="997527"/>
            <a:ext cx="5892575" cy="523220"/>
          </a:xfrm>
          <a:prstGeom prst="rect">
            <a:avLst/>
          </a:prstGeom>
          <a:noFill/>
        </p:spPr>
        <p:txBody>
          <a:bodyPr wrap="none" rtlCol="0">
            <a:spAutoFit/>
          </a:bodyPr>
          <a:lstStyle/>
          <a:p>
            <a:r>
              <a:rPr lang="en-GB" sz="2800" dirty="0"/>
              <a:t>HOMO SAPIENS ---HOMO UNIVERSALIS</a:t>
            </a:r>
            <a:endParaRPr lang="en-IE" sz="2800" dirty="0"/>
          </a:p>
        </p:txBody>
      </p:sp>
    </p:spTree>
    <p:extLst>
      <p:ext uri="{BB962C8B-B14F-4D97-AF65-F5344CB8AC3E}">
        <p14:creationId xmlns:p14="http://schemas.microsoft.com/office/powerpoint/2010/main" val="322205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8">
            <a:extLst>
              <a:ext uri="{FF2B5EF4-FFF2-40B4-BE49-F238E27FC236}">
                <a16:creationId xmlns:a16="http://schemas.microsoft.com/office/drawing/2014/main" id="{F0A3383B-9BDC-459E-90A1-6FA6CD0F09FA}"/>
              </a:ext>
            </a:extLst>
          </p:cNvPr>
          <p:cNvPicPr>
            <a:picLocks noGrp="1" noChangeAspect="1"/>
          </p:cNvPicPr>
          <p:nvPr>
            <p:ph/>
          </p:nvPr>
        </p:nvPicPr>
        <p:blipFill>
          <a:blip r:embed="rId3"/>
          <a:srcRect/>
          <a:stretch>
            <a:fillRect/>
          </a:stretch>
        </p:blipFill>
        <p:spPr>
          <a:xfrm>
            <a:off x="0" y="0"/>
            <a:ext cx="12192000" cy="6858000"/>
          </a:xfrm>
        </p:spPr>
      </p:pic>
      <p:sp>
        <p:nvSpPr>
          <p:cNvPr id="3" name="Text Box 6">
            <a:extLst>
              <a:ext uri="{FF2B5EF4-FFF2-40B4-BE49-F238E27FC236}">
                <a16:creationId xmlns:a16="http://schemas.microsoft.com/office/drawing/2014/main" id="{81427545-3E65-43D0-AF0F-681B5F139953}"/>
              </a:ext>
            </a:extLst>
          </p:cNvPr>
          <p:cNvSpPr txBox="1"/>
          <p:nvPr/>
        </p:nvSpPr>
        <p:spPr>
          <a:xfrm>
            <a:off x="1703386" y="115891"/>
            <a:ext cx="8135938" cy="1938994"/>
          </a:xfrm>
          <a:prstGeom prst="rect">
            <a:avLst/>
          </a:prstGeom>
          <a:noFill/>
          <a:ln cap="flat">
            <a:noFill/>
          </a:ln>
        </p:spPr>
        <p:txBody>
          <a:bodyPr vert="horz" wrap="square" lIns="91440" tIns="45720" rIns="91440" bIns="45720" anchor="t" anchorCtr="0" compatLnSpc="1">
            <a:spAutoFit/>
          </a:bodyPr>
          <a:lstStyle/>
          <a:p>
            <a:pPr>
              <a:spcBef>
                <a:spcPts val="1400"/>
              </a:spcBef>
              <a:defRPr sz="1800" b="0" i="0" u="none" strike="noStrike" kern="0" cap="none" spc="0" baseline="0">
                <a:solidFill>
                  <a:srgbClr val="000000"/>
                </a:solidFill>
                <a:uFillTx/>
              </a:defRPr>
            </a:pPr>
            <a:r>
              <a:rPr lang="en-GB" sz="2400">
                <a:solidFill>
                  <a:srgbClr val="000000"/>
                </a:solidFill>
                <a:latin typeface="Black Chancery"/>
              </a:rPr>
              <a:t>We need to urgently find creative ways of living more sustainably so that all beings may feel at home in our common home.  The time has come for us to live as participants with earth mindful of her bountifulness and respecting finite resources.</a:t>
            </a:r>
          </a:p>
        </p:txBody>
      </p:sp>
    </p:spTree>
    <p:extLst>
      <p:ext uri="{BB962C8B-B14F-4D97-AF65-F5344CB8AC3E}">
        <p14:creationId xmlns:p14="http://schemas.microsoft.com/office/powerpoint/2010/main" val="4188883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F3577B-B038-4600-B04F-FE549E7EF019}"/>
              </a:ext>
            </a:extLst>
          </p:cNvPr>
          <p:cNvSpPr txBox="1"/>
          <p:nvPr/>
        </p:nvSpPr>
        <p:spPr>
          <a:xfrm>
            <a:off x="357809" y="1160891"/>
            <a:ext cx="5947575" cy="5262979"/>
          </a:xfrm>
          <a:prstGeom prst="rect">
            <a:avLst/>
          </a:prstGeom>
          <a:noFill/>
        </p:spPr>
        <p:txBody>
          <a:bodyPr wrap="square" rtlCol="0">
            <a:spAutoFit/>
          </a:bodyPr>
          <a:lstStyle/>
          <a:p>
            <a:r>
              <a:rPr lang="en-GB" sz="2400" dirty="0"/>
              <a:t>We are in an unprecedented emergency!</a:t>
            </a:r>
          </a:p>
          <a:p>
            <a:endParaRPr lang="en-GB" sz="2400" dirty="0"/>
          </a:p>
          <a:p>
            <a:r>
              <a:rPr lang="en-GB" sz="2400" dirty="0"/>
              <a:t>We must act quickly- our Common Home-</a:t>
            </a:r>
          </a:p>
          <a:p>
            <a:r>
              <a:rPr lang="en-GB" sz="2400" dirty="0"/>
              <a:t>is in peril and science is telling us that we </a:t>
            </a:r>
          </a:p>
          <a:p>
            <a:r>
              <a:rPr lang="en-GB" sz="2400" dirty="0"/>
              <a:t>have less than a decade to halt potentially </a:t>
            </a:r>
          </a:p>
          <a:p>
            <a:r>
              <a:rPr lang="en-GB" sz="2400" dirty="0"/>
              <a:t>irreversible damage to Earth’s living systems on which all life depends.</a:t>
            </a:r>
          </a:p>
          <a:p>
            <a:endParaRPr lang="en-GB" sz="2400" dirty="0"/>
          </a:p>
          <a:p>
            <a:r>
              <a:rPr lang="en-GB" sz="2400" dirty="0"/>
              <a:t>CAN WE</a:t>
            </a:r>
            <a:r>
              <a:rPr lang="en-GB" sz="2400" u="sng" dirty="0"/>
              <a:t> TOGETHER </a:t>
            </a:r>
            <a:r>
              <a:rPr lang="en-GB" sz="2400" dirty="0"/>
              <a:t>TURN THE TIDE:</a:t>
            </a:r>
          </a:p>
          <a:p>
            <a:r>
              <a:rPr lang="en-GB" sz="2400" dirty="0"/>
              <a:t>    </a:t>
            </a:r>
          </a:p>
          <a:p>
            <a:r>
              <a:rPr lang="en-GB" sz="2400" dirty="0"/>
              <a:t>FROM EMERGENCY TO</a:t>
            </a:r>
            <a:r>
              <a:rPr lang="en-GB" sz="2400" i="1" dirty="0"/>
              <a:t> EMERGENCE</a:t>
            </a:r>
            <a:r>
              <a:rPr lang="en-GB" sz="2400" dirty="0"/>
              <a:t>?</a:t>
            </a:r>
          </a:p>
          <a:p>
            <a:r>
              <a:rPr lang="en-GB" sz="2400" dirty="0"/>
              <a:t>FROM SOLUTIONS TO </a:t>
            </a:r>
            <a:r>
              <a:rPr lang="en-GB" sz="2400" i="1" dirty="0"/>
              <a:t>SOUL-UTIONS</a:t>
            </a:r>
            <a:r>
              <a:rPr lang="en-GB" sz="2400" dirty="0"/>
              <a:t>?</a:t>
            </a:r>
          </a:p>
          <a:p>
            <a:endParaRPr lang="en-GB" sz="2400" dirty="0"/>
          </a:p>
          <a:p>
            <a:endParaRPr lang="en-GB" sz="2400" dirty="0"/>
          </a:p>
        </p:txBody>
      </p:sp>
      <p:pic>
        <p:nvPicPr>
          <p:cNvPr id="5" name="Picture 4">
            <a:extLst>
              <a:ext uri="{FF2B5EF4-FFF2-40B4-BE49-F238E27FC236}">
                <a16:creationId xmlns:a16="http://schemas.microsoft.com/office/drawing/2014/main" id="{BBD0E8EE-C8B5-4BB2-BC9A-FC85B3ED2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8618" y="1306363"/>
            <a:ext cx="4675909" cy="4096909"/>
          </a:xfrm>
          <a:prstGeom prst="rect">
            <a:avLst/>
          </a:prstGeom>
        </p:spPr>
      </p:pic>
    </p:spTree>
    <p:extLst>
      <p:ext uri="{BB962C8B-B14F-4D97-AF65-F5344CB8AC3E}">
        <p14:creationId xmlns:p14="http://schemas.microsoft.com/office/powerpoint/2010/main" val="3958763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C236-DE6B-4A55-9BA9-2D64E433CB63}"/>
              </a:ext>
            </a:extLst>
          </p:cNvPr>
          <p:cNvSpPr txBox="1">
            <a:spLocks noGrp="1"/>
          </p:cNvSpPr>
          <p:nvPr>
            <p:ph type="title"/>
          </p:nvPr>
        </p:nvSpPr>
        <p:spPr/>
        <p:txBody>
          <a:bodyPr/>
          <a:lstStyle/>
          <a:p>
            <a:endParaRPr lang="en-IE"/>
          </a:p>
        </p:txBody>
      </p:sp>
      <p:pic>
        <p:nvPicPr>
          <p:cNvPr id="3" name="Content Placeholder 2" descr="C:\Users\cvct\Pictures\images4V529BGR.jpg">
            <a:extLst>
              <a:ext uri="{FF2B5EF4-FFF2-40B4-BE49-F238E27FC236}">
                <a16:creationId xmlns:a16="http://schemas.microsoft.com/office/drawing/2014/main" id="{016DB9BC-7CFB-42E0-9472-F1D2BAC99D6C}"/>
              </a:ext>
            </a:extLst>
          </p:cNvPr>
          <p:cNvPicPr>
            <a:picLocks noGrp="1" noChangeAspect="1"/>
          </p:cNvPicPr>
          <p:nvPr>
            <p:ph idx="1"/>
          </p:nvPr>
        </p:nvPicPr>
        <p:blipFill>
          <a:blip r:embed="rId2"/>
          <a:srcRect/>
          <a:stretch>
            <a:fillRect/>
          </a:stretch>
        </p:blipFill>
        <p:spPr>
          <a:xfrm>
            <a:off x="2438400" y="2319997"/>
            <a:ext cx="7391396" cy="2671876"/>
          </a:xfrm>
        </p:spPr>
      </p:pic>
      <p:sp>
        <p:nvSpPr>
          <p:cNvPr id="4" name="TextBox 3">
            <a:extLst>
              <a:ext uri="{FF2B5EF4-FFF2-40B4-BE49-F238E27FC236}">
                <a16:creationId xmlns:a16="http://schemas.microsoft.com/office/drawing/2014/main" id="{315AFBD2-BB30-4599-AA7A-9D2F5BD94442}"/>
              </a:ext>
            </a:extLst>
          </p:cNvPr>
          <p:cNvSpPr txBox="1"/>
          <p:nvPr/>
        </p:nvSpPr>
        <p:spPr>
          <a:xfrm>
            <a:off x="2362203" y="381003"/>
            <a:ext cx="8001000" cy="193899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a:solidFill>
                  <a:srgbClr val="000000"/>
                </a:solidFill>
                <a:latin typeface="Calibri"/>
              </a:rPr>
              <a:t>       IF WE UNDERSTAND OUR DEEP CONNECTION AND </a:t>
            </a:r>
          </a:p>
          <a:p>
            <a:pPr>
              <a:defRPr sz="1800" b="0" i="0" u="none" strike="noStrike" kern="0" cap="none" spc="0" baseline="0">
                <a:solidFill>
                  <a:srgbClr val="000000"/>
                </a:solidFill>
                <a:uFillTx/>
              </a:defRPr>
            </a:pPr>
            <a:r>
              <a:rPr lang="en-GB" sz="2400" i="1">
                <a:solidFill>
                  <a:srgbClr val="000000"/>
                </a:solidFill>
                <a:latin typeface="Calibri"/>
              </a:rPr>
              <a:t>RELATIONSHIP WITH THE EARTH, WE WILL HAVE ENOUGH</a:t>
            </a:r>
          </a:p>
          <a:p>
            <a:pPr>
              <a:defRPr sz="1800" b="0" i="0" u="none" strike="noStrike" kern="0" cap="none" spc="0" baseline="0">
                <a:solidFill>
                  <a:srgbClr val="000000"/>
                </a:solidFill>
                <a:uFillTx/>
              </a:defRPr>
            </a:pPr>
            <a:r>
              <a:rPr lang="en-GB" sz="2400" i="1">
                <a:solidFill>
                  <a:srgbClr val="000000"/>
                </a:solidFill>
                <a:latin typeface="Calibri"/>
              </a:rPr>
              <a:t>                LOVE, STRENGTH, AND AWAKENING </a:t>
            </a:r>
          </a:p>
          <a:p>
            <a:pPr>
              <a:defRPr sz="1800" b="0" i="0" u="none" strike="noStrike" kern="0" cap="none" spc="0" baseline="0">
                <a:solidFill>
                  <a:srgbClr val="000000"/>
                </a:solidFill>
                <a:uFillTx/>
              </a:defRPr>
            </a:pPr>
            <a:r>
              <a:rPr lang="en-GB" sz="2400" i="1">
                <a:solidFill>
                  <a:srgbClr val="000000"/>
                </a:solidFill>
                <a:latin typeface="Calibri"/>
              </a:rPr>
              <a:t>          TO LOOK AFTER OURSELVES AND THE EARTH </a:t>
            </a:r>
          </a:p>
          <a:p>
            <a:pPr>
              <a:defRPr sz="1800" b="0" i="0" u="none" strike="noStrike" kern="0" cap="none" spc="0" baseline="0">
                <a:solidFill>
                  <a:srgbClr val="000000"/>
                </a:solidFill>
                <a:uFillTx/>
              </a:defRPr>
            </a:pPr>
            <a:r>
              <a:rPr lang="en-GB" sz="2400" i="1">
                <a:solidFill>
                  <a:srgbClr val="000000"/>
                </a:solidFill>
                <a:latin typeface="Calibri"/>
              </a:rPr>
              <a:t>                     SO THAT WE BOTH CAN THRIVE.           </a:t>
            </a:r>
            <a:r>
              <a:rPr lang="en-GB" sz="1600" i="1">
                <a:solidFill>
                  <a:srgbClr val="000000"/>
                </a:solidFill>
                <a:latin typeface="Calibri"/>
              </a:rPr>
              <a:t>Thich Nhat Hanh</a:t>
            </a:r>
            <a:endParaRPr lang="en-GB" sz="2400" i="1">
              <a:solidFill>
                <a:srgbClr val="000000"/>
              </a:solidFill>
              <a:latin typeface="Calibri"/>
            </a:endParaRPr>
          </a:p>
        </p:txBody>
      </p:sp>
      <p:sp>
        <p:nvSpPr>
          <p:cNvPr id="5" name="TextBox 4">
            <a:extLst>
              <a:ext uri="{FF2B5EF4-FFF2-40B4-BE49-F238E27FC236}">
                <a16:creationId xmlns:a16="http://schemas.microsoft.com/office/drawing/2014/main" id="{687B13B3-68FA-454A-83A3-2566368DC2F4}"/>
              </a:ext>
            </a:extLst>
          </p:cNvPr>
          <p:cNvSpPr txBox="1"/>
          <p:nvPr/>
        </p:nvSpPr>
        <p:spPr>
          <a:xfrm>
            <a:off x="1878559" y="4921128"/>
            <a:ext cx="8640147" cy="1569659"/>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kern="0">
                <a:solidFill>
                  <a:srgbClr val="000000"/>
                </a:solidFill>
                <a:latin typeface="Calibri"/>
              </a:rPr>
              <a:t>Real change will only happen when we fall in love with our planet .</a:t>
            </a:r>
          </a:p>
          <a:p>
            <a:pPr>
              <a:defRPr sz="1800" b="0" i="0" u="none" strike="noStrike" kern="0" cap="none" spc="0" baseline="0">
                <a:solidFill>
                  <a:srgbClr val="000000"/>
                </a:solidFill>
                <a:uFillTx/>
              </a:defRPr>
            </a:pPr>
            <a:r>
              <a:rPr lang="en-GB" sz="2400" i="1" kern="0">
                <a:solidFill>
                  <a:srgbClr val="000000"/>
                </a:solidFill>
                <a:latin typeface="Calibri"/>
              </a:rPr>
              <a:t>Only love can show us how to live in harmony with nature and with each other and save us from the devastating effects of       environmental destruction and climate change.   </a:t>
            </a:r>
            <a:r>
              <a:rPr lang="en-GB" sz="1600" i="1" kern="0">
                <a:solidFill>
                  <a:srgbClr val="000000"/>
                </a:solidFill>
                <a:latin typeface="Calibri"/>
              </a:rPr>
              <a:t> </a:t>
            </a:r>
            <a:r>
              <a:rPr lang="en-GB" kern="0">
                <a:solidFill>
                  <a:srgbClr val="000000"/>
                </a:solidFill>
                <a:latin typeface="Calibri"/>
              </a:rPr>
              <a:t>Love Letter to the Earth</a:t>
            </a:r>
            <a:endParaRPr lang="en-GB">
              <a:solidFill>
                <a:srgbClr val="000000"/>
              </a:solidFill>
              <a:latin typeface="Calibri"/>
            </a:endParaRPr>
          </a:p>
        </p:txBody>
      </p:sp>
    </p:spTree>
    <p:extLst>
      <p:ext uri="{BB962C8B-B14F-4D97-AF65-F5344CB8AC3E}">
        <p14:creationId xmlns:p14="http://schemas.microsoft.com/office/powerpoint/2010/main" val="4153152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58B7A5EA-6809-4AB6-97EE-244FC94A02E4}"/>
              </a:ext>
            </a:extLst>
          </p:cNvPr>
          <p:cNvSpPr txBox="1"/>
          <p:nvPr/>
        </p:nvSpPr>
        <p:spPr>
          <a:xfrm>
            <a:off x="5346357" y="254443"/>
            <a:ext cx="5268634" cy="649408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We are the first </a:t>
            </a:r>
          </a:p>
          <a:p>
            <a:pPr>
              <a:defRPr sz="1800" b="0" i="0" u="none" strike="noStrike" kern="0" cap="none" spc="0" baseline="0">
                <a:solidFill>
                  <a:srgbClr val="000000"/>
                </a:solidFill>
                <a:uFillTx/>
              </a:defRPr>
            </a:pPr>
            <a:r>
              <a:rPr lang="en-GB" sz="2400">
                <a:solidFill>
                  <a:srgbClr val="000000"/>
                </a:solidFill>
                <a:latin typeface="Calibri"/>
              </a:rPr>
              <a:t>generation to know </a:t>
            </a:r>
          </a:p>
          <a:p>
            <a:pPr>
              <a:defRPr sz="1800" b="0" i="0" u="none" strike="noStrike" kern="0" cap="none" spc="0" baseline="0">
                <a:solidFill>
                  <a:srgbClr val="000000"/>
                </a:solidFill>
                <a:uFillTx/>
              </a:defRPr>
            </a:pPr>
            <a:r>
              <a:rPr lang="en-GB" sz="2400">
                <a:solidFill>
                  <a:srgbClr val="000000"/>
                </a:solidFill>
                <a:latin typeface="Calibri"/>
              </a:rPr>
              <a:t>the story of our evolving </a:t>
            </a:r>
          </a:p>
          <a:p>
            <a:pPr>
              <a:defRPr sz="1800" b="0" i="0" u="none" strike="noStrike" kern="0" cap="none" spc="0" baseline="0">
                <a:solidFill>
                  <a:srgbClr val="000000"/>
                </a:solidFill>
                <a:uFillTx/>
              </a:defRPr>
            </a:pPr>
            <a:r>
              <a:rPr lang="en-GB" sz="2400">
                <a:solidFill>
                  <a:srgbClr val="000000"/>
                </a:solidFill>
                <a:latin typeface="Calibri"/>
              </a:rPr>
              <a:t>and expanding universe.</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We are the last generation</a:t>
            </a:r>
          </a:p>
          <a:p>
            <a:pPr>
              <a:defRPr sz="1800" b="0" i="0" u="none" strike="noStrike" kern="0" cap="none" spc="0" baseline="0">
                <a:solidFill>
                  <a:srgbClr val="000000"/>
                </a:solidFill>
                <a:uFillTx/>
              </a:defRPr>
            </a:pPr>
            <a:r>
              <a:rPr lang="en-GB" sz="2400">
                <a:solidFill>
                  <a:srgbClr val="000000"/>
                </a:solidFill>
                <a:latin typeface="Calibri"/>
              </a:rPr>
              <a:t>able to change</a:t>
            </a:r>
          </a:p>
          <a:p>
            <a:pPr>
              <a:defRPr sz="1800" b="0" i="0" u="none" strike="noStrike" kern="0" cap="none" spc="0" baseline="0">
                <a:solidFill>
                  <a:srgbClr val="000000"/>
                </a:solidFill>
                <a:uFillTx/>
              </a:defRPr>
            </a:pPr>
            <a:r>
              <a:rPr lang="en-GB" sz="2400">
                <a:solidFill>
                  <a:srgbClr val="000000"/>
                </a:solidFill>
                <a:latin typeface="Calibri"/>
              </a:rPr>
              <a:t>the future.</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000" i="1" kern="0">
                <a:solidFill>
                  <a:srgbClr val="000000"/>
                </a:solidFill>
                <a:latin typeface="Calibri"/>
              </a:rPr>
              <a:t>Divine Gate-Keeper….your wisdom will direct my inner footsteps</a:t>
            </a:r>
          </a:p>
          <a:p>
            <a:pPr>
              <a:defRPr sz="1800" b="0" i="0" u="none" strike="noStrike" kern="0" cap="none" spc="0" baseline="0">
                <a:solidFill>
                  <a:srgbClr val="000000"/>
                </a:solidFill>
                <a:uFillTx/>
              </a:defRPr>
            </a:pPr>
            <a:r>
              <a:rPr lang="en-GB" sz="2000" i="1" kern="0">
                <a:solidFill>
                  <a:srgbClr val="000000"/>
                </a:solidFill>
                <a:latin typeface="Calibri"/>
              </a:rPr>
              <a:t>As I face the future’s unmarked terrain.</a:t>
            </a:r>
          </a:p>
          <a:p>
            <a:pPr>
              <a:defRPr sz="1800" b="0" i="0" u="none" strike="noStrike" kern="0" cap="none" spc="0" baseline="0">
                <a:solidFill>
                  <a:srgbClr val="000000"/>
                </a:solidFill>
                <a:uFillTx/>
              </a:defRPr>
            </a:pPr>
            <a:r>
              <a:rPr lang="en-GB" sz="2000" i="1" kern="0">
                <a:solidFill>
                  <a:srgbClr val="000000"/>
                </a:solidFill>
                <a:latin typeface="Calibri"/>
              </a:rPr>
              <a:t>Your rapt attentiveness assures me</a:t>
            </a:r>
          </a:p>
          <a:p>
            <a:pPr>
              <a:defRPr sz="1800" b="0" i="0" u="none" strike="noStrike" kern="0" cap="none" spc="0" baseline="0">
                <a:solidFill>
                  <a:srgbClr val="000000"/>
                </a:solidFill>
                <a:uFillTx/>
              </a:defRPr>
            </a:pPr>
            <a:r>
              <a:rPr lang="en-GB" sz="2000" i="1" kern="0">
                <a:solidFill>
                  <a:srgbClr val="000000"/>
                </a:solidFill>
                <a:latin typeface="Calibri"/>
              </a:rPr>
              <a:t>That you will guide my comings and goings.</a:t>
            </a:r>
          </a:p>
          <a:p>
            <a:pPr>
              <a:defRPr sz="1800" b="0" i="0" u="none" strike="noStrike" kern="0" cap="none" spc="0" baseline="0">
                <a:solidFill>
                  <a:srgbClr val="000000"/>
                </a:solidFill>
                <a:uFillTx/>
              </a:defRPr>
            </a:pPr>
            <a:r>
              <a:rPr lang="en-GB" sz="2000" i="1" kern="0">
                <a:solidFill>
                  <a:srgbClr val="000000"/>
                </a:solidFill>
                <a:latin typeface="Calibri"/>
              </a:rPr>
              <a:t>This day I join my heart with all living beings</a:t>
            </a:r>
          </a:p>
          <a:p>
            <a:pPr>
              <a:defRPr sz="1800" b="0" i="0" u="none" strike="noStrike" kern="0" cap="none" spc="0" baseline="0">
                <a:solidFill>
                  <a:srgbClr val="000000"/>
                </a:solidFill>
                <a:uFillTx/>
              </a:defRPr>
            </a:pPr>
            <a:r>
              <a:rPr lang="en-GB" sz="2000" i="1" kern="0">
                <a:solidFill>
                  <a:srgbClr val="000000"/>
                </a:solidFill>
                <a:latin typeface="Calibri"/>
              </a:rPr>
              <a:t>As we walk together toward what lies ahead.</a:t>
            </a:r>
          </a:p>
          <a:p>
            <a:pPr>
              <a:defRPr sz="1800" b="0" i="0" u="none" strike="noStrike" kern="0" cap="none" spc="0" baseline="0">
                <a:solidFill>
                  <a:srgbClr val="000000"/>
                </a:solidFill>
                <a:uFillTx/>
              </a:defRPr>
            </a:pPr>
            <a:endParaRPr lang="en-GB" sz="2000" i="1" kern="0">
              <a:solidFill>
                <a:srgbClr val="000000"/>
              </a:solidFill>
              <a:latin typeface="Calibri"/>
            </a:endParaRPr>
          </a:p>
          <a:p>
            <a:pPr>
              <a:defRPr sz="1800" b="0" i="0" u="none" strike="noStrike" kern="0" cap="none" spc="0" baseline="0">
                <a:solidFill>
                  <a:srgbClr val="000000"/>
                </a:solidFill>
                <a:uFillTx/>
              </a:defRPr>
            </a:pPr>
            <a:r>
              <a:rPr lang="en-GB" sz="2000" i="1" kern="0">
                <a:solidFill>
                  <a:srgbClr val="000000"/>
                </a:solidFill>
                <a:latin typeface="Calibri"/>
              </a:rPr>
              <a:t>(</a:t>
            </a:r>
            <a:r>
              <a:rPr lang="en-GB" i="1" kern="0">
                <a:solidFill>
                  <a:srgbClr val="000000"/>
                </a:solidFill>
                <a:latin typeface="Calibri"/>
              </a:rPr>
              <a:t>Fragments of your Ancient Name , Joyce Rupp)</a:t>
            </a:r>
            <a:endParaRPr lang="en-GB" sz="2000" i="1" kern="0">
              <a:solidFill>
                <a:srgbClr val="000000"/>
              </a:solidFill>
              <a:latin typeface="Calibri"/>
            </a:endParaRPr>
          </a:p>
          <a:p>
            <a:pPr>
              <a:defRPr sz="1800" b="0" i="0" u="none" strike="noStrike" kern="0" cap="none" spc="0" baseline="0">
                <a:solidFill>
                  <a:srgbClr val="000000"/>
                </a:solidFill>
                <a:uFillTx/>
              </a:defRPr>
            </a:pPr>
            <a:endParaRPr lang="en-GB" sz="2000" i="1" kern="0">
              <a:solidFill>
                <a:srgbClr val="000000"/>
              </a:solidFill>
              <a:latin typeface="Calibri"/>
            </a:endParaRPr>
          </a:p>
        </p:txBody>
      </p:sp>
      <p:pic>
        <p:nvPicPr>
          <p:cNvPr id="7" name="Content Placeholder 6">
            <a:extLst>
              <a:ext uri="{FF2B5EF4-FFF2-40B4-BE49-F238E27FC236}">
                <a16:creationId xmlns:a16="http://schemas.microsoft.com/office/drawing/2014/main" id="{ACD8BDA1-F1FE-4DA6-BCDF-91E2445826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666" y="906449"/>
            <a:ext cx="3466769" cy="5049077"/>
          </a:xfrm>
        </p:spPr>
      </p:pic>
    </p:spTree>
    <p:extLst>
      <p:ext uri="{BB962C8B-B14F-4D97-AF65-F5344CB8AC3E}">
        <p14:creationId xmlns:p14="http://schemas.microsoft.com/office/powerpoint/2010/main" val="2300218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C642E-72A3-419D-8220-E16886F95E28}"/>
              </a:ext>
            </a:extLst>
          </p:cNvPr>
          <p:cNvSpPr txBox="1">
            <a:spLocks noGrp="1"/>
          </p:cNvSpPr>
          <p:nvPr>
            <p:ph type="title"/>
          </p:nvPr>
        </p:nvSpPr>
        <p:spPr/>
        <p:txBody>
          <a:bodyPr/>
          <a:lstStyle/>
          <a:p>
            <a:r>
              <a:rPr lang="en-GB" dirty="0"/>
              <a:t>           CODE </a:t>
            </a:r>
            <a:r>
              <a:rPr lang="en-GB" dirty="0">
                <a:solidFill>
                  <a:srgbClr val="FF0000"/>
                </a:solidFill>
              </a:rPr>
              <a:t>RED </a:t>
            </a:r>
            <a:r>
              <a:rPr lang="en-GB" dirty="0"/>
              <a:t>FOR HUMANITY  (CRH)</a:t>
            </a:r>
            <a:endParaRPr lang="en-IE" dirty="0"/>
          </a:p>
        </p:txBody>
      </p:sp>
      <p:sp>
        <p:nvSpPr>
          <p:cNvPr id="3" name="Content Placeholder 2">
            <a:extLst>
              <a:ext uri="{FF2B5EF4-FFF2-40B4-BE49-F238E27FC236}">
                <a16:creationId xmlns:a16="http://schemas.microsoft.com/office/drawing/2014/main" id="{62009D98-D1D5-4218-B938-82D8F3832FB1}"/>
              </a:ext>
            </a:extLst>
          </p:cNvPr>
          <p:cNvSpPr txBox="1">
            <a:spLocks noGrp="1"/>
          </p:cNvSpPr>
          <p:nvPr>
            <p:ph idx="1"/>
          </p:nvPr>
        </p:nvSpPr>
        <p:spPr>
          <a:xfrm>
            <a:off x="461176" y="1343770"/>
            <a:ext cx="11354462" cy="4833193"/>
          </a:xfrm>
        </p:spPr>
        <p:txBody>
          <a:bodyPr>
            <a:normAutofit/>
          </a:bodyPr>
          <a:lstStyle/>
          <a:p>
            <a:pPr marL="0" indent="0">
              <a:buNone/>
            </a:pPr>
            <a:r>
              <a:rPr lang="en-GB" u="sng" dirty="0"/>
              <a:t>CONTEXT</a:t>
            </a:r>
            <a:r>
              <a:rPr lang="en-GB" dirty="0"/>
              <a:t>: The entire life community must progress-from </a:t>
            </a:r>
            <a:r>
              <a:rPr lang="en-GB" i="1" dirty="0"/>
              <a:t>homo-centric</a:t>
            </a:r>
          </a:p>
          <a:p>
            <a:pPr marL="0" indent="0">
              <a:buNone/>
            </a:pPr>
            <a:r>
              <a:rPr lang="en-GB" dirty="0"/>
              <a:t>                   to a </a:t>
            </a:r>
            <a:r>
              <a:rPr lang="en-GB" i="1" dirty="0"/>
              <a:t>bio-centric </a:t>
            </a:r>
            <a:r>
              <a:rPr lang="en-GB" dirty="0"/>
              <a:t>norm of progress in their bioregional identity</a:t>
            </a:r>
          </a:p>
          <a:p>
            <a:pPr marL="0" indent="0">
              <a:buNone/>
            </a:pPr>
            <a:endParaRPr lang="en-GB" dirty="0"/>
          </a:p>
          <a:p>
            <a:pPr marL="0" indent="0">
              <a:buNone/>
            </a:pPr>
            <a:r>
              <a:rPr lang="en-GB" u="sng" dirty="0"/>
              <a:t>RESILIENCE</a:t>
            </a:r>
            <a:r>
              <a:rPr lang="en-GB" dirty="0"/>
              <a:t>: We re-inhabit the earth community as a participating                       </a:t>
            </a:r>
          </a:p>
          <a:p>
            <a:pPr marL="0" indent="0">
              <a:buNone/>
            </a:pPr>
            <a:r>
              <a:rPr lang="en-GB" dirty="0"/>
              <a:t>                              member</a:t>
            </a:r>
          </a:p>
          <a:p>
            <a:pPr marL="0" indent="0">
              <a:buNone/>
            </a:pPr>
            <a:r>
              <a:rPr lang="en-GB" u="sng" dirty="0"/>
              <a:t>HOME – EARTH</a:t>
            </a:r>
            <a:r>
              <a:rPr lang="en-GB" dirty="0"/>
              <a:t>: We come home to foster and progress the innate </a:t>
            </a:r>
          </a:p>
          <a:p>
            <a:pPr marL="0" indent="0">
              <a:buNone/>
            </a:pPr>
            <a:r>
              <a:rPr lang="en-GB" dirty="0"/>
              <a:t>                              potential of the local communities to which we </a:t>
            </a:r>
          </a:p>
          <a:p>
            <a:pPr marL="0" indent="0">
              <a:buNone/>
            </a:pPr>
            <a:r>
              <a:rPr lang="en-GB" dirty="0"/>
              <a:t>                              belong in their bioregional endowment and </a:t>
            </a:r>
          </a:p>
          <a:p>
            <a:pPr marL="0" indent="0">
              <a:buNone/>
            </a:pPr>
            <a:r>
              <a:rPr lang="en-GB" dirty="0"/>
              <a:t>                              fruitfulness.</a:t>
            </a:r>
            <a:endParaRPr lang="en-IE" dirty="0"/>
          </a:p>
        </p:txBody>
      </p:sp>
      <p:sp>
        <p:nvSpPr>
          <p:cNvPr id="5" name="TextBox 3">
            <a:extLst>
              <a:ext uri="{FF2B5EF4-FFF2-40B4-BE49-F238E27FC236}">
                <a16:creationId xmlns:a16="http://schemas.microsoft.com/office/drawing/2014/main" id="{22C41A53-DA66-420F-8AD5-6BA6751B1C1E}"/>
              </a:ext>
            </a:extLst>
          </p:cNvPr>
          <p:cNvSpPr txBox="1"/>
          <p:nvPr/>
        </p:nvSpPr>
        <p:spPr>
          <a:xfrm>
            <a:off x="2285997" y="5943601"/>
            <a:ext cx="511679" cy="523220"/>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800" b="1" dirty="0">
                <a:solidFill>
                  <a:srgbClr val="FFFF00"/>
                </a:solidFill>
                <a:latin typeface="Calibri"/>
              </a:rPr>
              <a:t>    </a:t>
            </a:r>
          </a:p>
        </p:txBody>
      </p:sp>
      <p:sp>
        <p:nvSpPr>
          <p:cNvPr id="6" name="TextBox 4">
            <a:extLst>
              <a:ext uri="{FF2B5EF4-FFF2-40B4-BE49-F238E27FC236}">
                <a16:creationId xmlns:a16="http://schemas.microsoft.com/office/drawing/2014/main" id="{92A32AAD-9C86-42DF-86E9-C15181DB752A}"/>
              </a:ext>
            </a:extLst>
          </p:cNvPr>
          <p:cNvSpPr txBox="1"/>
          <p:nvPr/>
        </p:nvSpPr>
        <p:spPr>
          <a:xfrm>
            <a:off x="2362203" y="304797"/>
            <a:ext cx="348172" cy="523220"/>
          </a:xfrm>
          <a:prstGeom prst="rect">
            <a:avLst/>
          </a:prstGeom>
          <a:noFill/>
          <a:ln cap="flat">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GB" sz="2800" b="1" dirty="0">
                <a:solidFill>
                  <a:srgbClr val="FFFF00"/>
                </a:solidFill>
                <a:latin typeface="Calibri"/>
              </a:rPr>
              <a:t>  </a:t>
            </a:r>
          </a:p>
        </p:txBody>
      </p:sp>
      <p:pic>
        <p:nvPicPr>
          <p:cNvPr id="7" name="Picture 6">
            <a:extLst>
              <a:ext uri="{FF2B5EF4-FFF2-40B4-BE49-F238E27FC236}">
                <a16:creationId xmlns:a16="http://schemas.microsoft.com/office/drawing/2014/main" id="{15E893B6-D112-4C7A-AEA4-2356C590F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696" y="3905995"/>
            <a:ext cx="1693628" cy="2478902"/>
          </a:xfrm>
          <a:prstGeom prst="rect">
            <a:avLst/>
          </a:prstGeom>
        </p:spPr>
      </p:pic>
      <p:pic>
        <p:nvPicPr>
          <p:cNvPr id="8" name="Picture 7">
            <a:extLst>
              <a:ext uri="{FF2B5EF4-FFF2-40B4-BE49-F238E27FC236}">
                <a16:creationId xmlns:a16="http://schemas.microsoft.com/office/drawing/2014/main" id="{00B67CE5-F1B6-4D59-8DA9-0DBB01FF7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90" y="75267"/>
            <a:ext cx="1228725" cy="1204893"/>
          </a:xfrm>
          <a:prstGeom prst="rect">
            <a:avLst/>
          </a:prstGeom>
        </p:spPr>
      </p:pic>
      <p:pic>
        <p:nvPicPr>
          <p:cNvPr id="9" name="Picture 8">
            <a:extLst>
              <a:ext uri="{FF2B5EF4-FFF2-40B4-BE49-F238E27FC236}">
                <a16:creationId xmlns:a16="http://schemas.microsoft.com/office/drawing/2014/main" id="{DCC3B2A8-221D-4481-A6ED-008396FF3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63" y="4560074"/>
            <a:ext cx="2421314" cy="1737359"/>
          </a:xfrm>
          <a:prstGeom prst="rect">
            <a:avLst/>
          </a:prstGeom>
        </p:spPr>
      </p:pic>
      <p:pic>
        <p:nvPicPr>
          <p:cNvPr id="10" name="Picture 9">
            <a:extLst>
              <a:ext uri="{FF2B5EF4-FFF2-40B4-BE49-F238E27FC236}">
                <a16:creationId xmlns:a16="http://schemas.microsoft.com/office/drawing/2014/main" id="{00D2F106-07D7-4AF1-996D-2C82B4651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6602" y="304797"/>
            <a:ext cx="1205397" cy="2143125"/>
          </a:xfrm>
          <a:prstGeom prst="rect">
            <a:avLst/>
          </a:prstGeom>
        </p:spPr>
      </p:pic>
    </p:spTree>
    <p:extLst>
      <p:ext uri="{BB962C8B-B14F-4D97-AF65-F5344CB8AC3E}">
        <p14:creationId xmlns:p14="http://schemas.microsoft.com/office/powerpoint/2010/main" val="3485278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th9KGMMZV6.jpg">
            <a:extLst>
              <a:ext uri="{FF2B5EF4-FFF2-40B4-BE49-F238E27FC236}">
                <a16:creationId xmlns:a16="http://schemas.microsoft.com/office/drawing/2014/main" id="{EF86EA4E-D9C4-4AC1-A119-F657B8323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3597" y="1179243"/>
            <a:ext cx="3283888"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15D30F-5BAA-4F4C-B751-32CA7C9578B4}"/>
              </a:ext>
            </a:extLst>
          </p:cNvPr>
          <p:cNvSpPr txBox="1"/>
          <p:nvPr/>
        </p:nvSpPr>
        <p:spPr>
          <a:xfrm>
            <a:off x="524786" y="230588"/>
            <a:ext cx="6650539" cy="6986528"/>
          </a:xfrm>
          <a:prstGeom prst="rect">
            <a:avLst/>
          </a:prstGeom>
          <a:noFill/>
        </p:spPr>
        <p:txBody>
          <a:bodyPr wrap="square" rtlCol="0">
            <a:spAutoFit/>
          </a:bodyPr>
          <a:lstStyle/>
          <a:p>
            <a:r>
              <a:rPr lang="en-GB" sz="2400" dirty="0"/>
              <a:t>We all lose when it’s about </a:t>
            </a:r>
            <a:r>
              <a:rPr lang="en-GB" sz="2400" b="1" i="1" dirty="0"/>
              <a:t>my</a:t>
            </a:r>
            <a:r>
              <a:rPr lang="en-GB" sz="2400" i="1" dirty="0"/>
              <a:t> </a:t>
            </a:r>
            <a:r>
              <a:rPr lang="en-GB" sz="2400" b="1" dirty="0"/>
              <a:t>money</a:t>
            </a:r>
            <a:r>
              <a:rPr lang="en-GB" sz="2400" dirty="0"/>
              <a:t>.</a:t>
            </a:r>
          </a:p>
          <a:p>
            <a:r>
              <a:rPr lang="en-GB" sz="2400" dirty="0"/>
              <a:t>We all win when it’s about </a:t>
            </a:r>
          </a:p>
          <a:p>
            <a:r>
              <a:rPr lang="en-GB" sz="2400" b="1" i="1" dirty="0"/>
              <a:t>our wellbeing</a:t>
            </a:r>
            <a:r>
              <a:rPr lang="en-GB" sz="2400" i="1" dirty="0"/>
              <a:t>.</a:t>
            </a:r>
          </a:p>
          <a:p>
            <a:endParaRPr lang="en-GB" sz="2400" i="1" dirty="0"/>
          </a:p>
          <a:p>
            <a:r>
              <a:rPr lang="en-GB" sz="2400" dirty="0"/>
              <a:t>The most precious gift of our human experience</a:t>
            </a:r>
          </a:p>
          <a:p>
            <a:r>
              <a:rPr lang="en-GB" sz="2400" dirty="0"/>
              <a:t>is the opportunity to feel the joyful exhilaration</a:t>
            </a:r>
          </a:p>
          <a:p>
            <a:r>
              <a:rPr lang="en-GB" sz="2400" dirty="0"/>
              <a:t>that comes from fulfilling our responsibility to share</a:t>
            </a:r>
          </a:p>
          <a:p>
            <a:r>
              <a:rPr lang="en-GB" sz="2400" dirty="0"/>
              <a:t>in the care of life.</a:t>
            </a:r>
          </a:p>
          <a:p>
            <a:endParaRPr lang="en-GB" sz="2400" dirty="0"/>
          </a:p>
          <a:p>
            <a:r>
              <a:rPr lang="en-GB" sz="2400" dirty="0"/>
              <a:t>We must organize around what makes </a:t>
            </a:r>
          </a:p>
          <a:p>
            <a:r>
              <a:rPr lang="en-GB" sz="2400" dirty="0"/>
              <a:t>communities </a:t>
            </a:r>
            <a:r>
              <a:rPr lang="en-GB" sz="2400" b="1" i="1" dirty="0"/>
              <a:t>most healthy </a:t>
            </a:r>
            <a:r>
              <a:rPr lang="en-GB" sz="2400" dirty="0"/>
              <a:t>rather than what makes </a:t>
            </a:r>
          </a:p>
          <a:p>
            <a:r>
              <a:rPr lang="en-GB" sz="2400" dirty="0"/>
              <a:t>corporations </a:t>
            </a:r>
            <a:r>
              <a:rPr lang="en-GB" sz="2400" b="1" i="1" dirty="0"/>
              <a:t>most profitable</a:t>
            </a:r>
            <a:r>
              <a:rPr lang="en-GB" sz="2400" dirty="0"/>
              <a:t>.</a:t>
            </a:r>
          </a:p>
          <a:p>
            <a:endParaRPr lang="en-GB" sz="2400" dirty="0"/>
          </a:p>
          <a:p>
            <a:r>
              <a:rPr lang="en-GB" sz="2400" dirty="0"/>
              <a:t>Our future depends on a dramatic transformation in our understanding of ourselves, and our relationships with one another and Earth</a:t>
            </a:r>
          </a:p>
          <a:p>
            <a:endParaRPr lang="en-GB" sz="2400" dirty="0"/>
          </a:p>
          <a:p>
            <a:r>
              <a:rPr lang="en-GB" sz="2000" dirty="0"/>
              <a:t>David </a:t>
            </a:r>
            <a:r>
              <a:rPr lang="en-GB" sz="2000" dirty="0" err="1"/>
              <a:t>Korten</a:t>
            </a:r>
            <a:r>
              <a:rPr lang="en-GB" sz="2000" dirty="0"/>
              <a:t>: Ecological Civilization</a:t>
            </a:r>
          </a:p>
          <a:p>
            <a:endParaRPr lang="en-GB" sz="2000" dirty="0"/>
          </a:p>
        </p:txBody>
      </p:sp>
    </p:spTree>
    <p:extLst>
      <p:ext uri="{BB962C8B-B14F-4D97-AF65-F5344CB8AC3E}">
        <p14:creationId xmlns:p14="http://schemas.microsoft.com/office/powerpoint/2010/main" val="368123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bp3.blogger.com/_n1PjOwi7EKo/R84WwX-Wz0I/AAAAAAAAAUI/ftXBszyHqhU/s400/fisa_crumbling.jpg">
            <a:extLst>
              <a:ext uri="{FF2B5EF4-FFF2-40B4-BE49-F238E27FC236}">
                <a16:creationId xmlns:a16="http://schemas.microsoft.com/office/drawing/2014/main" id="{9DB2C041-12BF-425B-A2ED-317C264983DE}"/>
              </a:ext>
            </a:extLst>
          </p:cNvPr>
          <p:cNvPicPr>
            <a:picLocks noChangeAspect="1"/>
          </p:cNvPicPr>
          <p:nvPr/>
        </p:nvPicPr>
        <p:blipFill>
          <a:blip r:embed="rId3"/>
          <a:srcRect/>
          <a:stretch>
            <a:fillRect/>
          </a:stretch>
        </p:blipFill>
        <p:spPr>
          <a:xfrm>
            <a:off x="7333558" y="3672523"/>
            <a:ext cx="2928932" cy="2928932"/>
          </a:xfrm>
          <a:prstGeom prst="rect">
            <a:avLst/>
          </a:prstGeom>
          <a:noFill/>
          <a:ln cap="flat">
            <a:noFill/>
          </a:ln>
        </p:spPr>
      </p:pic>
      <p:pic>
        <p:nvPicPr>
          <p:cNvPr id="3" name="Picture 4" descr="http://www.bushywood.com/media/media_images/planet_earth_global_warming.jpg">
            <a:extLst>
              <a:ext uri="{FF2B5EF4-FFF2-40B4-BE49-F238E27FC236}">
                <a16:creationId xmlns:a16="http://schemas.microsoft.com/office/drawing/2014/main" id="{A2EFC17C-46F8-4F06-91CE-633BA45B32D9}"/>
              </a:ext>
            </a:extLst>
          </p:cNvPr>
          <p:cNvPicPr>
            <a:picLocks noChangeAspect="1"/>
          </p:cNvPicPr>
          <p:nvPr/>
        </p:nvPicPr>
        <p:blipFill>
          <a:blip r:embed="rId4"/>
          <a:srcRect/>
          <a:stretch>
            <a:fillRect/>
          </a:stretch>
        </p:blipFill>
        <p:spPr>
          <a:xfrm>
            <a:off x="1676394" y="255301"/>
            <a:ext cx="3124203" cy="2571749"/>
          </a:xfrm>
          <a:prstGeom prst="rect">
            <a:avLst/>
          </a:prstGeom>
          <a:noFill/>
          <a:ln cap="flat">
            <a:noFill/>
          </a:ln>
        </p:spPr>
      </p:pic>
      <p:sp>
        <p:nvSpPr>
          <p:cNvPr id="4" name="Rectangle 10">
            <a:extLst>
              <a:ext uri="{FF2B5EF4-FFF2-40B4-BE49-F238E27FC236}">
                <a16:creationId xmlns:a16="http://schemas.microsoft.com/office/drawing/2014/main" id="{EC7B9CAC-0BC0-42DD-85BB-65EF431E25D7}"/>
              </a:ext>
            </a:extLst>
          </p:cNvPr>
          <p:cNvSpPr/>
          <p:nvPr/>
        </p:nvSpPr>
        <p:spPr>
          <a:xfrm>
            <a:off x="4800596" y="1615818"/>
            <a:ext cx="6277950" cy="1569659"/>
          </a:xfrm>
          <a:prstGeom prst="rect">
            <a:avLst/>
          </a:prstGeom>
          <a:noFill/>
          <a:ln cap="flat">
            <a:noFill/>
            <a:prstDash val="solid"/>
          </a:ln>
        </p:spPr>
        <p:txBody>
          <a:bodyPr vert="horz" wrap="square" lIns="91440" tIns="45720" rIns="91440" bIns="45720" anchor="ctr" anchorCtr="0" compatLnSpc="1">
            <a:spAutoFit/>
          </a:bodyPr>
          <a:lstStyle/>
          <a:p>
            <a:pPr>
              <a:defRPr sz="1800" b="0" i="0" u="none" strike="noStrike" kern="0" cap="none" spc="0" baseline="0">
                <a:solidFill>
                  <a:srgbClr val="000000"/>
                </a:solidFill>
                <a:uFillTx/>
              </a:defRPr>
            </a:pPr>
            <a:r>
              <a:rPr lang="en-GB" sz="2400">
                <a:solidFill>
                  <a:srgbClr val="000000"/>
                </a:solidFill>
                <a:latin typeface="Arial"/>
              </a:rPr>
              <a:t>There is little doubt that we have lost our way living out of th</a:t>
            </a:r>
            <a:r>
              <a:rPr lang="en-GB" sz="2400" kern="0">
                <a:solidFill>
                  <a:srgbClr val="000000"/>
                </a:solidFill>
                <a:latin typeface="Arial"/>
              </a:rPr>
              <a:t>e old worldview of </a:t>
            </a:r>
          </a:p>
          <a:p>
            <a:pPr>
              <a:defRPr sz="1800" b="0" i="0" u="none" strike="noStrike" kern="0" cap="none" spc="0" baseline="0">
                <a:solidFill>
                  <a:srgbClr val="000000"/>
                </a:solidFill>
                <a:uFillTx/>
              </a:defRPr>
            </a:pPr>
            <a:r>
              <a:rPr lang="en-GB" sz="2400" kern="0">
                <a:solidFill>
                  <a:srgbClr val="000000"/>
                </a:solidFill>
                <a:latin typeface="Arial"/>
              </a:rPr>
              <a:t>s</a:t>
            </a:r>
            <a:r>
              <a:rPr lang="en-GB" sz="2400">
                <a:solidFill>
                  <a:srgbClr val="000000"/>
                </a:solidFill>
                <a:latin typeface="Arial"/>
              </a:rPr>
              <a:t>eparation and dominance……the signs </a:t>
            </a:r>
          </a:p>
          <a:p>
            <a:pPr>
              <a:defRPr sz="1800" b="0" i="0" u="none" strike="noStrike" kern="0" cap="none" spc="0" baseline="0">
                <a:solidFill>
                  <a:srgbClr val="000000"/>
                </a:solidFill>
                <a:uFillTx/>
              </a:defRPr>
            </a:pPr>
            <a:r>
              <a:rPr lang="en-GB" sz="2400" kern="0">
                <a:solidFill>
                  <a:srgbClr val="000000"/>
                </a:solidFill>
                <a:latin typeface="Arial"/>
              </a:rPr>
              <a:t>are all around us…</a:t>
            </a:r>
            <a:endParaRPr lang="en-GB" sz="2400">
              <a:solidFill>
                <a:srgbClr val="000000"/>
              </a:solidFill>
              <a:latin typeface="Arial"/>
            </a:endParaRPr>
          </a:p>
        </p:txBody>
      </p:sp>
      <p:pic>
        <p:nvPicPr>
          <p:cNvPr id="5" name="Picture 5">
            <a:extLst>
              <a:ext uri="{FF2B5EF4-FFF2-40B4-BE49-F238E27FC236}">
                <a16:creationId xmlns:a16="http://schemas.microsoft.com/office/drawing/2014/main" id="{FD9F7C38-1A6B-4EEB-A678-38D99B4BE62F}"/>
              </a:ext>
            </a:extLst>
          </p:cNvPr>
          <p:cNvPicPr>
            <a:picLocks noChangeAspect="1"/>
          </p:cNvPicPr>
          <p:nvPr/>
        </p:nvPicPr>
        <p:blipFill>
          <a:blip r:embed="rId5"/>
          <a:stretch>
            <a:fillRect/>
          </a:stretch>
        </p:blipFill>
        <p:spPr>
          <a:xfrm>
            <a:off x="1924050" y="4190421"/>
            <a:ext cx="2876546" cy="2143125"/>
          </a:xfrm>
          <a:prstGeom prst="rect">
            <a:avLst/>
          </a:prstGeom>
          <a:noFill/>
          <a:ln cap="flat">
            <a:noFill/>
          </a:ln>
        </p:spPr>
      </p:pic>
      <p:pic>
        <p:nvPicPr>
          <p:cNvPr id="6" name="Picture 5" descr="http://www.responsiblelending.org/images/crumbling-bank-image.jpg">
            <a:extLst>
              <a:ext uri="{FF2B5EF4-FFF2-40B4-BE49-F238E27FC236}">
                <a16:creationId xmlns:a16="http://schemas.microsoft.com/office/drawing/2014/main" id="{40C7BC1E-89C0-4997-B3BB-6629C700D048}"/>
              </a:ext>
            </a:extLst>
          </p:cNvPr>
          <p:cNvPicPr>
            <a:picLocks noChangeAspect="1"/>
          </p:cNvPicPr>
          <p:nvPr/>
        </p:nvPicPr>
        <p:blipFill>
          <a:blip r:embed="rId6"/>
          <a:srcRect/>
          <a:stretch>
            <a:fillRect/>
          </a:stretch>
        </p:blipFill>
        <p:spPr>
          <a:xfrm>
            <a:off x="6949382" y="75621"/>
            <a:ext cx="3313108" cy="1569659"/>
          </a:xfrm>
          <a:prstGeom prst="rect">
            <a:avLst/>
          </a:prstGeom>
          <a:noFill/>
          <a:ln cap="flat">
            <a:noFill/>
          </a:ln>
        </p:spPr>
      </p:pic>
      <p:pic>
        <p:nvPicPr>
          <p:cNvPr id="7" name="Picture 7">
            <a:extLst>
              <a:ext uri="{FF2B5EF4-FFF2-40B4-BE49-F238E27FC236}">
                <a16:creationId xmlns:a16="http://schemas.microsoft.com/office/drawing/2014/main" id="{89697865-D611-4B06-9CCA-B6C55EEE3141}"/>
              </a:ext>
            </a:extLst>
          </p:cNvPr>
          <p:cNvPicPr>
            <a:picLocks noChangeAspect="1"/>
          </p:cNvPicPr>
          <p:nvPr/>
        </p:nvPicPr>
        <p:blipFill>
          <a:blip r:embed="rId7"/>
          <a:stretch>
            <a:fillRect/>
          </a:stretch>
        </p:blipFill>
        <p:spPr>
          <a:xfrm>
            <a:off x="5352702" y="3429000"/>
            <a:ext cx="1428750" cy="1428750"/>
          </a:xfrm>
          <a:prstGeom prst="rect">
            <a:avLst/>
          </a:prstGeom>
          <a:noFill/>
          <a:ln cap="flat">
            <a:noFill/>
          </a:ln>
        </p:spPr>
      </p:pic>
    </p:spTree>
    <p:extLst>
      <p:ext uri="{BB962C8B-B14F-4D97-AF65-F5344CB8AC3E}">
        <p14:creationId xmlns:p14="http://schemas.microsoft.com/office/powerpoint/2010/main" val="284413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1F7A0-FE10-4FB9-AD36-EF3A203C8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805" y="1558455"/>
            <a:ext cx="5788531" cy="4150581"/>
          </a:xfrm>
          <a:prstGeom prst="rect">
            <a:avLst/>
          </a:prstGeom>
        </p:spPr>
      </p:pic>
      <p:sp>
        <p:nvSpPr>
          <p:cNvPr id="4" name="TextBox 3">
            <a:extLst>
              <a:ext uri="{FF2B5EF4-FFF2-40B4-BE49-F238E27FC236}">
                <a16:creationId xmlns:a16="http://schemas.microsoft.com/office/drawing/2014/main" id="{5B30CD34-1C5E-4F2B-9CB3-B8F915754DC2}"/>
              </a:ext>
            </a:extLst>
          </p:cNvPr>
          <p:cNvSpPr txBox="1"/>
          <p:nvPr/>
        </p:nvSpPr>
        <p:spPr>
          <a:xfrm>
            <a:off x="1478943" y="238539"/>
            <a:ext cx="8786191" cy="707886"/>
          </a:xfrm>
          <a:prstGeom prst="rect">
            <a:avLst/>
          </a:prstGeom>
          <a:noFill/>
        </p:spPr>
        <p:txBody>
          <a:bodyPr wrap="square" rtlCol="0">
            <a:spAutoFit/>
          </a:bodyPr>
          <a:lstStyle/>
          <a:p>
            <a:r>
              <a:rPr lang="en-GB" sz="2000" dirty="0"/>
              <a:t>OUR HOPE IS IN TRUSTING THE WISDOM OF EARTH GARNERED OVER 4.5 BILLION </a:t>
            </a:r>
          </a:p>
          <a:p>
            <a:r>
              <a:rPr lang="en-GB" sz="2000" dirty="0"/>
              <a:t>           YEARS OF LIVED EXPERIENCE : </a:t>
            </a:r>
            <a:r>
              <a:rPr lang="en-GB" sz="2000" b="1" i="1" dirty="0"/>
              <a:t>EARTH KNOWS – </a:t>
            </a:r>
            <a:r>
              <a:rPr lang="en-GB" sz="2000" dirty="0"/>
              <a:t>WILL WE LISTEN?</a:t>
            </a:r>
            <a:endParaRPr lang="en-IE" sz="2000" dirty="0"/>
          </a:p>
        </p:txBody>
      </p:sp>
      <p:sp>
        <p:nvSpPr>
          <p:cNvPr id="6" name="TextBox 5">
            <a:extLst>
              <a:ext uri="{FF2B5EF4-FFF2-40B4-BE49-F238E27FC236}">
                <a16:creationId xmlns:a16="http://schemas.microsoft.com/office/drawing/2014/main" id="{739F018C-0359-4025-87AB-EF16774A0DDB}"/>
              </a:ext>
            </a:extLst>
          </p:cNvPr>
          <p:cNvSpPr txBox="1"/>
          <p:nvPr/>
        </p:nvSpPr>
        <p:spPr>
          <a:xfrm>
            <a:off x="111319" y="1502798"/>
            <a:ext cx="2862486" cy="4062651"/>
          </a:xfrm>
          <a:prstGeom prst="rect">
            <a:avLst/>
          </a:prstGeom>
          <a:noFill/>
        </p:spPr>
        <p:txBody>
          <a:bodyPr wrap="square" rtlCol="0">
            <a:spAutoFit/>
          </a:bodyPr>
          <a:lstStyle/>
          <a:p>
            <a:r>
              <a:rPr lang="en-GB" sz="2000" dirty="0"/>
              <a:t>Earth is a living </a:t>
            </a:r>
          </a:p>
          <a:p>
            <a:r>
              <a:rPr lang="en-GB" sz="2000" dirty="0"/>
              <a:t>organism</a:t>
            </a:r>
          </a:p>
          <a:p>
            <a:r>
              <a:rPr lang="en-GB" sz="2000" dirty="0"/>
              <a:t>within the mystery </a:t>
            </a:r>
          </a:p>
          <a:p>
            <a:r>
              <a:rPr lang="en-GB" sz="2000" dirty="0"/>
              <a:t>of the </a:t>
            </a:r>
          </a:p>
          <a:p>
            <a:r>
              <a:rPr lang="en-GB" sz="2000" dirty="0"/>
              <a:t>evolving and </a:t>
            </a:r>
          </a:p>
          <a:p>
            <a:r>
              <a:rPr lang="en-GB" sz="2000" dirty="0"/>
              <a:t>expanding</a:t>
            </a:r>
          </a:p>
          <a:p>
            <a:r>
              <a:rPr lang="en-GB" sz="2000" dirty="0"/>
              <a:t>Universe.</a:t>
            </a:r>
          </a:p>
          <a:p>
            <a:r>
              <a:rPr lang="en-GB" sz="2000" dirty="0"/>
              <a:t>The human can be identified as that being in whom the earth reflects on and celebrates itself in self-conscious awareness</a:t>
            </a:r>
          </a:p>
          <a:p>
            <a:endParaRPr lang="en-IE" dirty="0"/>
          </a:p>
        </p:txBody>
      </p:sp>
      <p:sp>
        <p:nvSpPr>
          <p:cNvPr id="11" name="TextBox 10">
            <a:extLst>
              <a:ext uri="{FF2B5EF4-FFF2-40B4-BE49-F238E27FC236}">
                <a16:creationId xmlns:a16="http://schemas.microsoft.com/office/drawing/2014/main" id="{74C92AB4-014A-43EA-8262-3A9C90E7C0D1}"/>
              </a:ext>
            </a:extLst>
          </p:cNvPr>
          <p:cNvSpPr txBox="1"/>
          <p:nvPr/>
        </p:nvSpPr>
        <p:spPr>
          <a:xfrm>
            <a:off x="8977023" y="1502797"/>
            <a:ext cx="2568270" cy="3785652"/>
          </a:xfrm>
          <a:prstGeom prst="rect">
            <a:avLst/>
          </a:prstGeom>
          <a:noFill/>
        </p:spPr>
        <p:txBody>
          <a:bodyPr wrap="square" rtlCol="0">
            <a:spAutoFit/>
          </a:bodyPr>
          <a:lstStyle/>
          <a:p>
            <a:r>
              <a:rPr lang="en-GB" sz="2000" dirty="0"/>
              <a:t>Our planet Home</a:t>
            </a:r>
          </a:p>
          <a:p>
            <a:r>
              <a:rPr lang="en-GB" sz="2000" dirty="0"/>
              <a:t>has survived</a:t>
            </a:r>
          </a:p>
          <a:p>
            <a:r>
              <a:rPr lang="en-GB" sz="2000" dirty="0"/>
              <a:t>ice-ages, floods,</a:t>
            </a:r>
          </a:p>
          <a:p>
            <a:r>
              <a:rPr lang="en-GB" sz="2000" dirty="0"/>
              <a:t>droughts, fires and </a:t>
            </a:r>
          </a:p>
          <a:p>
            <a:r>
              <a:rPr lang="en-GB" sz="2000" dirty="0"/>
              <a:t>storms throughout </a:t>
            </a:r>
          </a:p>
          <a:p>
            <a:r>
              <a:rPr lang="en-GB" sz="2000" dirty="0"/>
              <a:t>its arctic and tropical, coastal and inland regions, its mountains and plains, river valleys</a:t>
            </a:r>
          </a:p>
          <a:p>
            <a:r>
              <a:rPr lang="en-GB" sz="2000" dirty="0"/>
              <a:t>and deserts over the ages.</a:t>
            </a:r>
            <a:endParaRPr lang="en-IE" sz="2000" dirty="0"/>
          </a:p>
        </p:txBody>
      </p:sp>
    </p:spTree>
    <p:extLst>
      <p:ext uri="{BB962C8B-B14F-4D97-AF65-F5344CB8AC3E}">
        <p14:creationId xmlns:p14="http://schemas.microsoft.com/office/powerpoint/2010/main" val="12515457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WEB.png"/>
          <p:cNvPicPr>
            <a:picLocks noChangeAspect="1"/>
          </p:cNvPicPr>
          <p:nvPr/>
        </p:nvPicPr>
        <p:blipFill>
          <a:blip r:embed="rId3"/>
          <a:srcRect/>
          <a:stretch>
            <a:fillRect/>
          </a:stretch>
        </p:blipFill>
        <p:spPr>
          <a:xfrm flipH="1">
            <a:off x="12195111" y="-103367"/>
            <a:ext cx="45719" cy="6961367"/>
          </a:xfrm>
          <a:prstGeom prst="rect">
            <a:avLst/>
          </a:prstGeom>
          <a:noFill/>
          <a:ln>
            <a:noFill/>
          </a:ln>
        </p:spPr>
      </p:pic>
      <p:pic>
        <p:nvPicPr>
          <p:cNvPr id="3" name="Picture 3" descr="C:\Users\cvct\Pictures\thJKX4FSIM.jpg"/>
          <p:cNvPicPr>
            <a:picLocks noChangeAspect="1"/>
          </p:cNvPicPr>
          <p:nvPr/>
        </p:nvPicPr>
        <p:blipFill>
          <a:blip r:embed="rId4"/>
          <a:srcRect/>
          <a:stretch>
            <a:fillRect/>
          </a:stretch>
        </p:blipFill>
        <p:spPr>
          <a:xfrm>
            <a:off x="4137615" y="656501"/>
            <a:ext cx="1524003" cy="857250"/>
          </a:xfrm>
          <a:prstGeom prst="rect">
            <a:avLst/>
          </a:prstGeom>
          <a:noFill/>
          <a:ln>
            <a:noFill/>
          </a:ln>
        </p:spPr>
      </p:pic>
      <p:pic>
        <p:nvPicPr>
          <p:cNvPr id="4" name="Picture 7" descr="C:\Users\cvct\Pictures\images07VM0I5D.jpg"/>
          <p:cNvPicPr>
            <a:picLocks noChangeAspect="1"/>
          </p:cNvPicPr>
          <p:nvPr/>
        </p:nvPicPr>
        <p:blipFill>
          <a:blip r:embed="rId5"/>
          <a:srcRect/>
          <a:stretch>
            <a:fillRect/>
          </a:stretch>
        </p:blipFill>
        <p:spPr>
          <a:xfrm>
            <a:off x="480893" y="5235072"/>
            <a:ext cx="1512170" cy="1181807"/>
          </a:xfrm>
          <a:prstGeom prst="rect">
            <a:avLst/>
          </a:prstGeom>
          <a:noFill/>
          <a:ln>
            <a:noFill/>
          </a:ln>
        </p:spPr>
      </p:pic>
      <p:pic>
        <p:nvPicPr>
          <p:cNvPr id="5" name="Picture 11" descr="C:\Users\cvct\Pictures\thR4WFONTG.jpg"/>
          <p:cNvPicPr>
            <a:picLocks noChangeAspect="1"/>
          </p:cNvPicPr>
          <p:nvPr/>
        </p:nvPicPr>
        <p:blipFill>
          <a:blip r:embed="rId6"/>
          <a:srcRect/>
          <a:stretch>
            <a:fillRect/>
          </a:stretch>
        </p:blipFill>
        <p:spPr>
          <a:xfrm>
            <a:off x="11830" y="36517"/>
            <a:ext cx="1512170" cy="1279922"/>
          </a:xfrm>
          <a:prstGeom prst="rect">
            <a:avLst/>
          </a:prstGeom>
          <a:noFill/>
          <a:ln>
            <a:noFill/>
          </a:ln>
        </p:spPr>
      </p:pic>
      <p:pic>
        <p:nvPicPr>
          <p:cNvPr id="6" name="Picture 12" descr="C:\Users\cvct\Pictures\th3MLIKY8D.jpg"/>
          <p:cNvPicPr>
            <a:picLocks noChangeAspect="1"/>
          </p:cNvPicPr>
          <p:nvPr/>
        </p:nvPicPr>
        <p:blipFill>
          <a:blip r:embed="rId7"/>
          <a:srcRect/>
          <a:stretch>
            <a:fillRect/>
          </a:stretch>
        </p:blipFill>
        <p:spPr>
          <a:xfrm>
            <a:off x="10339618" y="1795291"/>
            <a:ext cx="1524003" cy="1400175"/>
          </a:xfrm>
          <a:prstGeom prst="rect">
            <a:avLst/>
          </a:prstGeom>
          <a:noFill/>
          <a:ln>
            <a:noFill/>
          </a:ln>
        </p:spPr>
      </p:pic>
      <p:pic>
        <p:nvPicPr>
          <p:cNvPr id="7" name="Picture 13" descr="C:\Users\cvct\Pictures\thQE8A2A1X.jpg"/>
          <p:cNvPicPr>
            <a:picLocks noChangeAspect="1"/>
          </p:cNvPicPr>
          <p:nvPr/>
        </p:nvPicPr>
        <p:blipFill>
          <a:blip r:embed="rId8"/>
          <a:srcRect/>
          <a:stretch>
            <a:fillRect/>
          </a:stretch>
        </p:blipFill>
        <p:spPr>
          <a:xfrm>
            <a:off x="9352137" y="3491991"/>
            <a:ext cx="1524003" cy="1009653"/>
          </a:xfrm>
          <a:prstGeom prst="rect">
            <a:avLst/>
          </a:prstGeom>
          <a:noFill/>
          <a:ln>
            <a:noFill/>
          </a:ln>
        </p:spPr>
      </p:pic>
      <p:pic>
        <p:nvPicPr>
          <p:cNvPr id="8" name="Picture 15" descr="C:\Users\cvct\Pictures\thT5CCY390.jpg"/>
          <p:cNvPicPr>
            <a:picLocks noChangeAspect="1"/>
          </p:cNvPicPr>
          <p:nvPr/>
        </p:nvPicPr>
        <p:blipFill>
          <a:blip r:embed="rId9"/>
          <a:srcRect/>
          <a:stretch>
            <a:fillRect/>
          </a:stretch>
        </p:blipFill>
        <p:spPr>
          <a:xfrm>
            <a:off x="276508" y="1592765"/>
            <a:ext cx="1524003" cy="1143000"/>
          </a:xfrm>
          <a:prstGeom prst="rect">
            <a:avLst/>
          </a:prstGeom>
          <a:noFill/>
          <a:ln>
            <a:noFill/>
          </a:ln>
        </p:spPr>
      </p:pic>
      <p:pic>
        <p:nvPicPr>
          <p:cNvPr id="9" name="Picture 16" descr="C:\Users\cvct\Pictures\imagesZZG7D6WO.jpg"/>
          <p:cNvPicPr>
            <a:picLocks noChangeAspect="1"/>
          </p:cNvPicPr>
          <p:nvPr/>
        </p:nvPicPr>
        <p:blipFill>
          <a:blip r:embed="rId10"/>
          <a:srcRect/>
          <a:stretch>
            <a:fillRect/>
          </a:stretch>
        </p:blipFill>
        <p:spPr>
          <a:xfrm>
            <a:off x="10171433" y="4798169"/>
            <a:ext cx="1872206" cy="1413442"/>
          </a:xfrm>
          <a:prstGeom prst="rect">
            <a:avLst/>
          </a:prstGeom>
          <a:noFill/>
          <a:ln>
            <a:noFill/>
          </a:ln>
        </p:spPr>
      </p:pic>
      <p:pic>
        <p:nvPicPr>
          <p:cNvPr id="10" name="Picture 17" descr="C:\Users\cvct\Pictures\imagesP87PR12B.jpg"/>
          <p:cNvPicPr>
            <a:picLocks noChangeAspect="1"/>
          </p:cNvPicPr>
          <p:nvPr/>
        </p:nvPicPr>
        <p:blipFill>
          <a:blip r:embed="rId11"/>
          <a:srcRect/>
          <a:stretch>
            <a:fillRect/>
          </a:stretch>
        </p:blipFill>
        <p:spPr>
          <a:xfrm>
            <a:off x="2040873" y="150360"/>
            <a:ext cx="1677219" cy="1352955"/>
          </a:xfrm>
          <a:prstGeom prst="rect">
            <a:avLst/>
          </a:prstGeom>
          <a:noFill/>
          <a:ln>
            <a:noFill/>
          </a:ln>
        </p:spPr>
      </p:pic>
      <p:pic>
        <p:nvPicPr>
          <p:cNvPr id="11" name="Picture 18" descr="C:\Users\cvct\Pictures\imagesOANLRA51.jpg"/>
          <p:cNvPicPr>
            <a:picLocks noChangeAspect="1"/>
          </p:cNvPicPr>
          <p:nvPr/>
        </p:nvPicPr>
        <p:blipFill>
          <a:blip r:embed="rId12"/>
          <a:srcRect/>
          <a:stretch>
            <a:fillRect/>
          </a:stretch>
        </p:blipFill>
        <p:spPr>
          <a:xfrm>
            <a:off x="10351451" y="152604"/>
            <a:ext cx="1512170" cy="1440161"/>
          </a:xfrm>
          <a:prstGeom prst="rect">
            <a:avLst/>
          </a:prstGeom>
          <a:noFill/>
          <a:ln>
            <a:noFill/>
          </a:ln>
        </p:spPr>
      </p:pic>
      <p:pic>
        <p:nvPicPr>
          <p:cNvPr id="12" name="Picture 2" descr="C:\Users\cvct\Pictures\images18SIPH36.jpg"/>
          <p:cNvPicPr>
            <a:picLocks noChangeAspect="1"/>
          </p:cNvPicPr>
          <p:nvPr/>
        </p:nvPicPr>
        <p:blipFill>
          <a:blip r:embed="rId13"/>
          <a:srcRect/>
          <a:stretch>
            <a:fillRect/>
          </a:stretch>
        </p:blipFill>
        <p:spPr>
          <a:xfrm>
            <a:off x="480893" y="2913244"/>
            <a:ext cx="1326236" cy="1995440"/>
          </a:xfrm>
          <a:prstGeom prst="rect">
            <a:avLst/>
          </a:prstGeom>
          <a:noFill/>
          <a:ln>
            <a:noFill/>
          </a:ln>
        </p:spPr>
      </p:pic>
      <p:sp>
        <p:nvSpPr>
          <p:cNvPr id="14" name="TextBox 2"/>
          <p:cNvSpPr txBox="1"/>
          <p:nvPr/>
        </p:nvSpPr>
        <p:spPr>
          <a:xfrm>
            <a:off x="5303910" y="2729703"/>
            <a:ext cx="3515584" cy="46166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b="1" dirty="0">
                <a:solidFill>
                  <a:srgbClr val="FFFF00"/>
                </a:solidFill>
                <a:latin typeface="Calibri"/>
              </a:rPr>
              <a:t>     </a:t>
            </a:r>
          </a:p>
        </p:txBody>
      </p:sp>
      <p:pic>
        <p:nvPicPr>
          <p:cNvPr id="16" name="Picture 3" descr="C:\Users\cvct\Pictures\images4TOOSN1H.jpg"/>
          <p:cNvPicPr>
            <a:picLocks noChangeAspect="1"/>
          </p:cNvPicPr>
          <p:nvPr/>
        </p:nvPicPr>
        <p:blipFill>
          <a:blip r:embed="rId14"/>
          <a:srcRect/>
          <a:stretch>
            <a:fillRect/>
          </a:stretch>
        </p:blipFill>
        <p:spPr>
          <a:xfrm>
            <a:off x="7505698" y="122730"/>
            <a:ext cx="2400300" cy="1904996"/>
          </a:xfrm>
          <a:prstGeom prst="rect">
            <a:avLst/>
          </a:prstGeom>
          <a:noFill/>
          <a:ln>
            <a:noFill/>
          </a:ln>
        </p:spPr>
      </p:pic>
      <p:pic>
        <p:nvPicPr>
          <p:cNvPr id="17" name="Picture 4" descr="C:\Users\cvct\Pictures\imagesBGVOL76W.jpg"/>
          <p:cNvPicPr>
            <a:picLocks noChangeAspect="1"/>
          </p:cNvPicPr>
          <p:nvPr/>
        </p:nvPicPr>
        <p:blipFill>
          <a:blip r:embed="rId15"/>
          <a:srcRect/>
          <a:stretch>
            <a:fillRect/>
          </a:stretch>
        </p:blipFill>
        <p:spPr>
          <a:xfrm>
            <a:off x="5914820" y="150360"/>
            <a:ext cx="1368152" cy="1225396"/>
          </a:xfrm>
          <a:prstGeom prst="rect">
            <a:avLst/>
          </a:prstGeom>
          <a:noFill/>
          <a:ln>
            <a:noFill/>
          </a:ln>
        </p:spPr>
      </p:pic>
      <p:sp>
        <p:nvSpPr>
          <p:cNvPr id="18" name="TextBox 17">
            <a:extLst>
              <a:ext uri="{FF2B5EF4-FFF2-40B4-BE49-F238E27FC236}">
                <a16:creationId xmlns:a16="http://schemas.microsoft.com/office/drawing/2014/main" id="{7B5E5B2A-2FA5-40E2-9F75-CE40F651CCF2}"/>
              </a:ext>
            </a:extLst>
          </p:cNvPr>
          <p:cNvSpPr txBox="1"/>
          <p:nvPr/>
        </p:nvSpPr>
        <p:spPr>
          <a:xfrm>
            <a:off x="2592125" y="2164265"/>
            <a:ext cx="9659567" cy="3785652"/>
          </a:xfrm>
          <a:prstGeom prst="rect">
            <a:avLst/>
          </a:prstGeom>
          <a:noFill/>
        </p:spPr>
        <p:txBody>
          <a:bodyPr wrap="square" rtlCol="0">
            <a:spAutoFit/>
          </a:bodyPr>
          <a:lstStyle/>
          <a:p>
            <a:r>
              <a:rPr lang="en-GB" sz="2400" dirty="0"/>
              <a:t>The following components of Earth give us </a:t>
            </a:r>
          </a:p>
          <a:p>
            <a:r>
              <a:rPr lang="en-GB" sz="2400" dirty="0"/>
              <a:t>an insight into the wisdom and resilience of</a:t>
            </a:r>
          </a:p>
          <a:p>
            <a:r>
              <a:rPr lang="en-GB" sz="2400" dirty="0"/>
              <a:t>our common home:</a:t>
            </a:r>
          </a:p>
          <a:p>
            <a:endParaRPr lang="en-GB" sz="2400" dirty="0"/>
          </a:p>
          <a:p>
            <a:r>
              <a:rPr lang="en-GB" sz="2400" i="1" u="sng" dirty="0"/>
              <a:t>Earth: Self-propagating</a:t>
            </a:r>
            <a:r>
              <a:rPr lang="en-GB" sz="2400" i="1" dirty="0"/>
              <a:t>: </a:t>
            </a:r>
            <a:r>
              <a:rPr lang="en-GB" sz="2400" dirty="0"/>
              <a:t>every instant a million new</a:t>
            </a:r>
          </a:p>
          <a:p>
            <a:r>
              <a:rPr lang="en-GB" sz="2400" dirty="0"/>
              <a:t>faces emerge. </a:t>
            </a:r>
          </a:p>
          <a:p>
            <a:r>
              <a:rPr lang="en-GB" sz="2400" dirty="0"/>
              <a:t>This challenges us re. earth’s resources to ensure safe habitat, food, shelter, </a:t>
            </a:r>
          </a:p>
          <a:p>
            <a:r>
              <a:rPr lang="en-GB" sz="2400" dirty="0"/>
              <a:t>protection and care of young of all beings and their right </a:t>
            </a:r>
          </a:p>
          <a:p>
            <a:r>
              <a:rPr lang="en-GB" sz="2400" dirty="0"/>
              <a:t>in realising their full potential. </a:t>
            </a:r>
          </a:p>
          <a:p>
            <a:r>
              <a:rPr lang="en-GB" sz="2400" dirty="0"/>
              <a:t> </a:t>
            </a:r>
            <a:endParaRPr lang="en-IE" sz="2400" dirty="0"/>
          </a:p>
        </p:txBody>
      </p:sp>
    </p:spTree>
    <p:extLst>
      <p:ext uri="{BB962C8B-B14F-4D97-AF65-F5344CB8AC3E}">
        <p14:creationId xmlns:p14="http://schemas.microsoft.com/office/powerpoint/2010/main" val="12458449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C8FEE6-E484-4491-9CCF-94C4AFB8030A}"/>
              </a:ext>
            </a:extLst>
          </p:cNvPr>
          <p:cNvSpPr txBox="1"/>
          <p:nvPr/>
        </p:nvSpPr>
        <p:spPr>
          <a:xfrm>
            <a:off x="564543" y="930302"/>
            <a:ext cx="11209119" cy="5262979"/>
          </a:xfrm>
          <a:prstGeom prst="rect">
            <a:avLst/>
          </a:prstGeom>
          <a:noFill/>
        </p:spPr>
        <p:txBody>
          <a:bodyPr wrap="square" rtlCol="0">
            <a:spAutoFit/>
          </a:bodyPr>
          <a:lstStyle/>
          <a:p>
            <a:r>
              <a:rPr lang="en-GB" sz="2400" i="1" u="sng" dirty="0"/>
              <a:t>Earth: Self-nourishing</a:t>
            </a:r>
            <a:r>
              <a:rPr lang="en-GB" sz="2400" i="1" dirty="0"/>
              <a:t>: </a:t>
            </a:r>
            <a:r>
              <a:rPr lang="en-GB" sz="2400" dirty="0"/>
              <a:t>the interaction of Sun and Earth is key. Photosynthesis.</a:t>
            </a:r>
          </a:p>
          <a:p>
            <a:r>
              <a:rPr lang="en-GB" sz="2400" dirty="0"/>
              <a:t>Seeds, pollination, fertile soil, teeming oceans and control of population to </a:t>
            </a:r>
          </a:p>
          <a:p>
            <a:r>
              <a:rPr lang="en-GB" sz="2400" dirty="0"/>
              <a:t>keep the planet in healthy balance. </a:t>
            </a:r>
          </a:p>
          <a:p>
            <a:endParaRPr lang="en-GB" sz="2400" i="1" dirty="0"/>
          </a:p>
          <a:p>
            <a:r>
              <a:rPr lang="en-GB" sz="2400" dirty="0"/>
              <a:t>The challenge for us is to work in partnership with Earth in ensuring continual </a:t>
            </a:r>
          </a:p>
          <a:p>
            <a:r>
              <a:rPr lang="en-GB" sz="2400" dirty="0"/>
              <a:t>self-nourishing </a:t>
            </a:r>
            <a:r>
              <a:rPr lang="en-GB" sz="2400" dirty="0" err="1"/>
              <a:t>eg.</a:t>
            </a:r>
            <a:r>
              <a:rPr lang="en-GB" sz="2400" dirty="0"/>
              <a:t> </a:t>
            </a:r>
          </a:p>
          <a:p>
            <a:r>
              <a:rPr lang="en-GB" sz="2400" dirty="0"/>
              <a:t>Challenging large corporations re. destructive practices in agriculture, fishing etc</a:t>
            </a:r>
          </a:p>
          <a:p>
            <a:r>
              <a:rPr lang="en-GB" sz="2400" dirty="0"/>
              <a:t>Preserving and nurturing the soil – free of harmful chemicals and toxins, fallow time </a:t>
            </a:r>
          </a:p>
          <a:p>
            <a:r>
              <a:rPr lang="en-GB" sz="2400" dirty="0"/>
              <a:t>and crop rotation</a:t>
            </a:r>
          </a:p>
          <a:p>
            <a:r>
              <a:rPr lang="en-GB" sz="2400" dirty="0"/>
              <a:t>Keeping our oceans, rivers vibrant, free from harmful leakages </a:t>
            </a:r>
            <a:r>
              <a:rPr lang="en-GB" sz="2400" dirty="0" err="1"/>
              <a:t>eg</a:t>
            </a:r>
            <a:r>
              <a:rPr lang="en-GB" sz="2400" dirty="0"/>
              <a:t> slurry, oil, waste and reducing plastics</a:t>
            </a:r>
          </a:p>
          <a:p>
            <a:r>
              <a:rPr lang="en-GB" sz="2400" dirty="0"/>
              <a:t>Creating/Managing biodiversity – pollination, food production… </a:t>
            </a:r>
          </a:p>
          <a:p>
            <a:r>
              <a:rPr lang="en-GB" sz="2400" dirty="0"/>
              <a:t>Managing population to ensure vital resources for all in community of life.</a:t>
            </a:r>
          </a:p>
          <a:p>
            <a:endParaRPr lang="en-IE" sz="2400" dirty="0"/>
          </a:p>
        </p:txBody>
      </p:sp>
      <p:pic>
        <p:nvPicPr>
          <p:cNvPr id="4" name="Picture 3">
            <a:extLst>
              <a:ext uri="{FF2B5EF4-FFF2-40B4-BE49-F238E27FC236}">
                <a16:creationId xmlns:a16="http://schemas.microsoft.com/office/drawing/2014/main" id="{BE9329C6-57AB-413B-A993-184159722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085" y="-1"/>
            <a:ext cx="1918915" cy="2337683"/>
          </a:xfrm>
          <a:prstGeom prst="rect">
            <a:avLst/>
          </a:prstGeom>
        </p:spPr>
      </p:pic>
    </p:spTree>
    <p:extLst>
      <p:ext uri="{BB962C8B-B14F-4D97-AF65-F5344CB8AC3E}">
        <p14:creationId xmlns:p14="http://schemas.microsoft.com/office/powerpoint/2010/main" val="3433204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5895EF-9105-46D6-87CE-48F4326DB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69" y="278296"/>
            <a:ext cx="2208391" cy="1789167"/>
          </a:xfrm>
          <a:prstGeom prst="rect">
            <a:avLst/>
          </a:prstGeom>
        </p:spPr>
      </p:pic>
      <p:sp>
        <p:nvSpPr>
          <p:cNvPr id="2" name="TextBox 1">
            <a:extLst>
              <a:ext uri="{FF2B5EF4-FFF2-40B4-BE49-F238E27FC236}">
                <a16:creationId xmlns:a16="http://schemas.microsoft.com/office/drawing/2014/main" id="{75E4A77F-24FE-45E9-826E-C8F32A51A5FB}"/>
              </a:ext>
            </a:extLst>
          </p:cNvPr>
          <p:cNvSpPr txBox="1"/>
          <p:nvPr/>
        </p:nvSpPr>
        <p:spPr>
          <a:xfrm>
            <a:off x="3140765" y="596348"/>
            <a:ext cx="8806322" cy="1569660"/>
          </a:xfrm>
          <a:prstGeom prst="rect">
            <a:avLst/>
          </a:prstGeom>
          <a:noFill/>
        </p:spPr>
        <p:txBody>
          <a:bodyPr wrap="none" rtlCol="0">
            <a:spAutoFit/>
          </a:bodyPr>
          <a:lstStyle/>
          <a:p>
            <a:r>
              <a:rPr lang="en-GB" sz="2400" i="1" dirty="0"/>
              <a:t>Self-healing</a:t>
            </a:r>
            <a:r>
              <a:rPr lang="en-GB" sz="2400" dirty="0"/>
              <a:t>: within earth are not only nourishing energies</a:t>
            </a:r>
          </a:p>
          <a:p>
            <a:r>
              <a:rPr lang="en-GB" sz="2400" dirty="0"/>
              <a:t>but also powers of re-generation </a:t>
            </a:r>
            <a:r>
              <a:rPr lang="en-GB" sz="2400" dirty="0" err="1"/>
              <a:t>eg.</a:t>
            </a:r>
            <a:r>
              <a:rPr lang="en-GB" sz="2400" dirty="0"/>
              <a:t> drought or forest damage.</a:t>
            </a:r>
          </a:p>
          <a:p>
            <a:r>
              <a:rPr lang="en-GB" sz="2400" dirty="0"/>
              <a:t>We can assist this healing process by ceasing the flow of poisons and </a:t>
            </a:r>
          </a:p>
          <a:p>
            <a:r>
              <a:rPr lang="en-GB" sz="2400" dirty="0"/>
              <a:t>stopping the creation of toxins </a:t>
            </a:r>
            <a:endParaRPr lang="en-IE" sz="2400" dirty="0"/>
          </a:p>
        </p:txBody>
      </p:sp>
      <p:sp>
        <p:nvSpPr>
          <p:cNvPr id="5" name="TextBox 4">
            <a:extLst>
              <a:ext uri="{FF2B5EF4-FFF2-40B4-BE49-F238E27FC236}">
                <a16:creationId xmlns:a16="http://schemas.microsoft.com/office/drawing/2014/main" id="{EB4F6C75-5E47-4CDD-A20C-620DBE28FE5C}"/>
              </a:ext>
            </a:extLst>
          </p:cNvPr>
          <p:cNvSpPr txBox="1"/>
          <p:nvPr/>
        </p:nvSpPr>
        <p:spPr>
          <a:xfrm>
            <a:off x="373711" y="2496710"/>
            <a:ext cx="11673082" cy="4154984"/>
          </a:xfrm>
          <a:prstGeom prst="rect">
            <a:avLst/>
          </a:prstGeom>
          <a:noFill/>
        </p:spPr>
        <p:txBody>
          <a:bodyPr wrap="square" rtlCol="0">
            <a:spAutoFit/>
          </a:bodyPr>
          <a:lstStyle/>
          <a:p>
            <a:r>
              <a:rPr lang="en-GB" sz="2400" i="1" dirty="0"/>
              <a:t>Self-educating: </a:t>
            </a:r>
            <a:r>
              <a:rPr lang="en-GB" sz="2400" dirty="0"/>
              <a:t>through physical, chemical, biological and cultural patterning.</a:t>
            </a:r>
          </a:p>
          <a:p>
            <a:r>
              <a:rPr lang="en-GB" sz="2400" dirty="0"/>
              <a:t>The entire evolutionary process is a most remarkable feat of self-education, the billions of </a:t>
            </a:r>
          </a:p>
          <a:p>
            <a:r>
              <a:rPr lang="en-GB" sz="2400" dirty="0"/>
              <a:t>experiments in designing the existing life system. This forms a model for humans – which we </a:t>
            </a:r>
          </a:p>
          <a:p>
            <a:r>
              <a:rPr lang="en-GB" sz="2400" dirty="0"/>
              <a:t>need so urgently at present </a:t>
            </a:r>
            <a:r>
              <a:rPr lang="en-GB" sz="2400" dirty="0" err="1"/>
              <a:t>eg</a:t>
            </a:r>
            <a:r>
              <a:rPr lang="en-GB" sz="2400" dirty="0"/>
              <a:t> the self-destruct properties of runaway climate change, </a:t>
            </a:r>
          </a:p>
          <a:p>
            <a:r>
              <a:rPr lang="en-GB" sz="2400" dirty="0"/>
              <a:t>the folly of militarism and weapons of mass destruction, soil depletion etc</a:t>
            </a:r>
          </a:p>
          <a:p>
            <a:endParaRPr lang="en-GB" sz="2400" dirty="0"/>
          </a:p>
          <a:p>
            <a:r>
              <a:rPr lang="en-GB" sz="2400" i="1" dirty="0"/>
              <a:t>Self-governing: </a:t>
            </a:r>
            <a:r>
              <a:rPr lang="en-GB" sz="2400" dirty="0"/>
              <a:t>In a forest every component is involved with governance, in oceans also and </a:t>
            </a:r>
          </a:p>
          <a:p>
            <a:r>
              <a:rPr lang="en-GB" sz="2400" dirty="0"/>
              <a:t>in the skies.  Governance is provided by the changing seasons, climate and weather patterns,</a:t>
            </a:r>
          </a:p>
          <a:p>
            <a:r>
              <a:rPr lang="en-GB" sz="2400" dirty="0"/>
              <a:t>the salinity of the oceans etc. </a:t>
            </a:r>
          </a:p>
          <a:p>
            <a:endParaRPr lang="en-GB" sz="2400" dirty="0"/>
          </a:p>
          <a:p>
            <a:endParaRPr lang="en-IE" sz="2400" dirty="0"/>
          </a:p>
        </p:txBody>
      </p:sp>
      <p:pic>
        <p:nvPicPr>
          <p:cNvPr id="6" name="Picture 5">
            <a:extLst>
              <a:ext uri="{FF2B5EF4-FFF2-40B4-BE49-F238E27FC236}">
                <a16:creationId xmlns:a16="http://schemas.microsoft.com/office/drawing/2014/main" id="{95F4AEBB-FBAC-43B0-B05D-8D22AB970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030" y="5461069"/>
            <a:ext cx="2381250" cy="1190625"/>
          </a:xfrm>
          <a:prstGeom prst="rect">
            <a:avLst/>
          </a:prstGeom>
        </p:spPr>
      </p:pic>
    </p:spTree>
    <p:extLst>
      <p:ext uri="{BB962C8B-B14F-4D97-AF65-F5344CB8AC3E}">
        <p14:creationId xmlns:p14="http://schemas.microsoft.com/office/powerpoint/2010/main" val="37141719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A102E3-D30A-4AB5-85FD-DF19B1D1B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77" y="4899026"/>
            <a:ext cx="1856423" cy="1362075"/>
          </a:xfrm>
          <a:prstGeom prst="rect">
            <a:avLst/>
          </a:prstGeom>
        </p:spPr>
      </p:pic>
      <p:pic>
        <p:nvPicPr>
          <p:cNvPr id="4" name="Picture 3">
            <a:extLst>
              <a:ext uri="{FF2B5EF4-FFF2-40B4-BE49-F238E27FC236}">
                <a16:creationId xmlns:a16="http://schemas.microsoft.com/office/drawing/2014/main" id="{3361D177-AFD0-4D3B-8DA3-E56D0F924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8" y="2242206"/>
            <a:ext cx="1272208" cy="1721582"/>
          </a:xfrm>
          <a:prstGeom prst="rect">
            <a:avLst/>
          </a:prstGeom>
        </p:spPr>
      </p:pic>
      <p:pic>
        <p:nvPicPr>
          <p:cNvPr id="5" name="Picture 4">
            <a:extLst>
              <a:ext uri="{FF2B5EF4-FFF2-40B4-BE49-F238E27FC236}">
                <a16:creationId xmlns:a16="http://schemas.microsoft.com/office/drawing/2014/main" id="{32333355-41C7-4FF0-8BBC-8E26CCE81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17" y="149792"/>
            <a:ext cx="1428750" cy="1428750"/>
          </a:xfrm>
          <a:prstGeom prst="rect">
            <a:avLst/>
          </a:prstGeom>
        </p:spPr>
      </p:pic>
      <p:pic>
        <p:nvPicPr>
          <p:cNvPr id="6" name="Picture 5">
            <a:extLst>
              <a:ext uri="{FF2B5EF4-FFF2-40B4-BE49-F238E27FC236}">
                <a16:creationId xmlns:a16="http://schemas.microsoft.com/office/drawing/2014/main" id="{0936C8A4-71C3-484D-910A-22289EA62E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0979" y="3029447"/>
            <a:ext cx="1475133" cy="1693710"/>
          </a:xfrm>
          <a:prstGeom prst="rect">
            <a:avLst/>
          </a:prstGeom>
        </p:spPr>
      </p:pic>
      <p:pic>
        <p:nvPicPr>
          <p:cNvPr id="8" name="Picture 7">
            <a:extLst>
              <a:ext uri="{FF2B5EF4-FFF2-40B4-BE49-F238E27FC236}">
                <a16:creationId xmlns:a16="http://schemas.microsoft.com/office/drawing/2014/main" id="{6443FAC4-E750-4A7E-9848-DD746C8756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0996" y="4917508"/>
            <a:ext cx="1582310" cy="1790700"/>
          </a:xfrm>
          <a:prstGeom prst="rect">
            <a:avLst/>
          </a:prstGeom>
        </p:spPr>
      </p:pic>
      <p:pic>
        <p:nvPicPr>
          <p:cNvPr id="9" name="Picture 8">
            <a:extLst>
              <a:ext uri="{FF2B5EF4-FFF2-40B4-BE49-F238E27FC236}">
                <a16:creationId xmlns:a16="http://schemas.microsoft.com/office/drawing/2014/main" id="{74619946-7CDD-4B94-85B2-298734F94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6736" y="284964"/>
            <a:ext cx="1948071" cy="2143125"/>
          </a:xfrm>
          <a:prstGeom prst="rect">
            <a:avLst/>
          </a:prstGeom>
        </p:spPr>
      </p:pic>
      <p:sp>
        <p:nvSpPr>
          <p:cNvPr id="2" name="TextBox 1">
            <a:extLst>
              <a:ext uri="{FF2B5EF4-FFF2-40B4-BE49-F238E27FC236}">
                <a16:creationId xmlns:a16="http://schemas.microsoft.com/office/drawing/2014/main" id="{75685AC9-0681-4ED5-8213-8D25612D7BA6}"/>
              </a:ext>
            </a:extLst>
          </p:cNvPr>
          <p:cNvSpPr txBox="1"/>
          <p:nvPr/>
        </p:nvSpPr>
        <p:spPr>
          <a:xfrm>
            <a:off x="1804946" y="149792"/>
            <a:ext cx="7263683" cy="5816977"/>
          </a:xfrm>
          <a:prstGeom prst="rect">
            <a:avLst/>
          </a:prstGeom>
          <a:noFill/>
        </p:spPr>
        <p:txBody>
          <a:bodyPr wrap="square" rtlCol="0">
            <a:spAutoFit/>
          </a:bodyPr>
          <a:lstStyle/>
          <a:p>
            <a:r>
              <a:rPr lang="en-GB" sz="2000" i="1" dirty="0"/>
              <a:t>Self-fulfilling: </a:t>
            </a:r>
            <a:r>
              <a:rPr lang="en-GB" sz="2000" dirty="0"/>
              <a:t> Earth is fulfilled in each of its components-</a:t>
            </a:r>
          </a:p>
          <a:p>
            <a:r>
              <a:rPr lang="en-GB" sz="2000" dirty="0"/>
              <a:t>natures delights – birdsong, twinkling of stars, music of waters, flowering of plants, the song of insects, birds in flight…seasonal modes </a:t>
            </a:r>
            <a:r>
              <a:rPr lang="en-GB" sz="2000" dirty="0" err="1"/>
              <a:t>eg.</a:t>
            </a:r>
            <a:r>
              <a:rPr lang="en-GB" sz="2000" dirty="0"/>
              <a:t> spring and new life, summer and bloom, autumn and abundance, winter and fallow-renewal.</a:t>
            </a:r>
          </a:p>
          <a:p>
            <a:endParaRPr lang="en-GB" sz="2000" dirty="0"/>
          </a:p>
          <a:p>
            <a:r>
              <a:rPr lang="en-GB" sz="2000" dirty="0"/>
              <a:t>Humans participate in this self-fulfilling as earth reflecting on itself in self-conscious awareness- ritual, music, dance, poetry, drama, literature, architecture, sculpture etc….</a:t>
            </a:r>
          </a:p>
          <a:p>
            <a:endParaRPr lang="en-GB" sz="2000" dirty="0"/>
          </a:p>
          <a:p>
            <a:r>
              <a:rPr lang="en-GB" sz="2000" dirty="0"/>
              <a:t>There is really only one system, the interacting universe, the earth system conforms to this larger universe system in all its functioning.</a:t>
            </a:r>
          </a:p>
          <a:p>
            <a:endParaRPr lang="en-GB" sz="2000" dirty="0"/>
          </a:p>
          <a:p>
            <a:r>
              <a:rPr lang="en-GB" sz="2000" dirty="0"/>
              <a:t>We humans are challenged to align our various systems, which are sub-systems of earth, to do likewise </a:t>
            </a:r>
            <a:r>
              <a:rPr lang="en-GB" sz="2000" dirty="0" err="1"/>
              <a:t>ie</a:t>
            </a:r>
            <a:r>
              <a:rPr lang="en-GB" sz="2000" dirty="0"/>
              <a:t>. economics, politics, health, education, religion…  </a:t>
            </a:r>
            <a:r>
              <a:rPr lang="en-GB" sz="2400" i="1" dirty="0"/>
              <a:t> </a:t>
            </a:r>
          </a:p>
          <a:p>
            <a:r>
              <a:rPr lang="en-GB" sz="2400" i="1" dirty="0"/>
              <a:t>         We must find our way home without delay</a:t>
            </a:r>
          </a:p>
          <a:p>
            <a:r>
              <a:rPr lang="en-GB" sz="2400" i="1" dirty="0"/>
              <a:t>            This is where we belong and flourish!</a:t>
            </a:r>
            <a:endParaRPr lang="en-IE" sz="2000" dirty="0"/>
          </a:p>
        </p:txBody>
      </p:sp>
      <p:sp>
        <p:nvSpPr>
          <p:cNvPr id="7" name="TextBox 6">
            <a:extLst>
              <a:ext uri="{FF2B5EF4-FFF2-40B4-BE49-F238E27FC236}">
                <a16:creationId xmlns:a16="http://schemas.microsoft.com/office/drawing/2014/main" id="{E412A955-041C-4467-83FB-A646359F9C1F}"/>
              </a:ext>
            </a:extLst>
          </p:cNvPr>
          <p:cNvSpPr txBox="1"/>
          <p:nvPr/>
        </p:nvSpPr>
        <p:spPr>
          <a:xfrm>
            <a:off x="3921760" y="6085840"/>
            <a:ext cx="5334000" cy="400110"/>
          </a:xfrm>
          <a:prstGeom prst="rect">
            <a:avLst/>
          </a:prstGeom>
          <a:noFill/>
        </p:spPr>
        <p:txBody>
          <a:bodyPr wrap="square" rtlCol="0">
            <a:spAutoFit/>
          </a:bodyPr>
          <a:lstStyle/>
          <a:p>
            <a:r>
              <a:rPr lang="en-GB" sz="2000" dirty="0"/>
              <a:t>Components of Earth – courtesy of Thomas Berry</a:t>
            </a:r>
            <a:endParaRPr lang="en-IE" sz="2000" dirty="0"/>
          </a:p>
        </p:txBody>
      </p:sp>
    </p:spTree>
    <p:extLst>
      <p:ext uri="{BB962C8B-B14F-4D97-AF65-F5344CB8AC3E}">
        <p14:creationId xmlns:p14="http://schemas.microsoft.com/office/powerpoint/2010/main" val="28147200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vct\Pictures\thW9EQT38H.jpg">
            <a:extLst>
              <a:ext uri="{FF2B5EF4-FFF2-40B4-BE49-F238E27FC236}">
                <a16:creationId xmlns:a16="http://schemas.microsoft.com/office/drawing/2014/main" id="{427FDE36-B059-48A8-8654-969D9AD50ACF}"/>
              </a:ext>
            </a:extLst>
          </p:cNvPr>
          <p:cNvPicPr>
            <a:picLocks noChangeAspect="1"/>
          </p:cNvPicPr>
          <p:nvPr/>
        </p:nvPicPr>
        <p:blipFill>
          <a:blip r:embed="rId2"/>
          <a:srcRect/>
          <a:stretch>
            <a:fillRect/>
          </a:stretch>
        </p:blipFill>
        <p:spPr>
          <a:xfrm>
            <a:off x="7924801" y="838203"/>
            <a:ext cx="2324103" cy="2133596"/>
          </a:xfrm>
          <a:prstGeom prst="rect">
            <a:avLst/>
          </a:prstGeom>
          <a:noFill/>
          <a:ln>
            <a:noFill/>
          </a:ln>
        </p:spPr>
      </p:pic>
      <p:pic>
        <p:nvPicPr>
          <p:cNvPr id="4" name="Picture 4" descr="C:\Users\cvct\Pictures\human emergence.jpg">
            <a:extLst>
              <a:ext uri="{FF2B5EF4-FFF2-40B4-BE49-F238E27FC236}">
                <a16:creationId xmlns:a16="http://schemas.microsoft.com/office/drawing/2014/main" id="{711C3CE7-411A-4A7A-B2F6-156E7D761C2D}"/>
              </a:ext>
            </a:extLst>
          </p:cNvPr>
          <p:cNvPicPr>
            <a:picLocks noChangeAspect="1"/>
          </p:cNvPicPr>
          <p:nvPr/>
        </p:nvPicPr>
        <p:blipFill>
          <a:blip r:embed="rId3"/>
          <a:srcRect/>
          <a:stretch>
            <a:fillRect/>
          </a:stretch>
        </p:blipFill>
        <p:spPr>
          <a:xfrm>
            <a:off x="9705105" y="4917783"/>
            <a:ext cx="1619246" cy="1400175"/>
          </a:xfrm>
          <a:prstGeom prst="rect">
            <a:avLst/>
          </a:prstGeom>
          <a:noFill/>
          <a:ln>
            <a:noFill/>
          </a:ln>
        </p:spPr>
      </p:pic>
      <p:sp>
        <p:nvSpPr>
          <p:cNvPr id="5" name="TextBox 1">
            <a:extLst>
              <a:ext uri="{FF2B5EF4-FFF2-40B4-BE49-F238E27FC236}">
                <a16:creationId xmlns:a16="http://schemas.microsoft.com/office/drawing/2014/main" id="{FFA863D5-F861-4F4A-A927-2E03C7E70BA6}"/>
              </a:ext>
            </a:extLst>
          </p:cNvPr>
          <p:cNvSpPr txBox="1"/>
          <p:nvPr/>
        </p:nvSpPr>
        <p:spPr>
          <a:xfrm>
            <a:off x="4038600" y="76197"/>
            <a:ext cx="6585856" cy="8586965"/>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i="1" dirty="0">
                <a:solidFill>
                  <a:srgbClr val="000000"/>
                </a:solidFill>
                <a:latin typeface="Calibri"/>
              </a:rPr>
              <a:t>Establish relationships and connections to</a:t>
            </a:r>
            <a:r>
              <a:rPr lang="en-US" sz="2400" i="1" kern="0" dirty="0">
                <a:solidFill>
                  <a:srgbClr val="000000"/>
                </a:solidFill>
                <a:latin typeface="Calibri"/>
              </a:rPr>
              <a:t> safeguard the living systems </a:t>
            </a:r>
          </a:p>
          <a:p>
            <a:pPr>
              <a:defRPr sz="1800" b="0" i="0" u="none" strike="noStrike" kern="0" cap="none" spc="0" baseline="0">
                <a:solidFill>
                  <a:srgbClr val="000000"/>
                </a:solidFill>
                <a:uFillTx/>
              </a:defRPr>
            </a:pPr>
            <a:r>
              <a:rPr lang="en-US" sz="2400" i="1" kern="0" dirty="0">
                <a:solidFill>
                  <a:srgbClr val="000000"/>
                </a:solidFill>
                <a:latin typeface="Calibri"/>
              </a:rPr>
              <a:t>of our planet: air, water, sun,</a:t>
            </a:r>
          </a:p>
          <a:p>
            <a:pPr>
              <a:defRPr sz="1800" b="0" i="0" u="none" strike="noStrike" kern="0" cap="none" spc="0" baseline="0">
                <a:solidFill>
                  <a:srgbClr val="000000"/>
                </a:solidFill>
                <a:uFillTx/>
              </a:defRPr>
            </a:pPr>
            <a:r>
              <a:rPr lang="en-US" sz="2400" i="1" kern="0" dirty="0">
                <a:solidFill>
                  <a:srgbClr val="000000"/>
                </a:solidFill>
                <a:latin typeface="Calibri"/>
              </a:rPr>
              <a:t>soil…</a:t>
            </a:r>
          </a:p>
          <a:p>
            <a:pPr>
              <a:defRPr sz="1800" b="0" i="0" u="none" strike="noStrike" kern="0" cap="none" spc="0" baseline="0">
                <a:solidFill>
                  <a:srgbClr val="000000"/>
                </a:solidFill>
                <a:uFillTx/>
              </a:defRPr>
            </a:pPr>
            <a:r>
              <a:rPr lang="en-US" sz="2400" dirty="0">
                <a:solidFill>
                  <a:srgbClr val="000000"/>
                </a:solidFill>
                <a:latin typeface="Calibri"/>
              </a:rPr>
              <a:t>PROMOTE /PRESERVE</a:t>
            </a:r>
          </a:p>
          <a:p>
            <a:pPr>
              <a:defRPr sz="1800" b="0" i="0" u="none" strike="noStrike" kern="0" cap="none" spc="0" baseline="0">
                <a:solidFill>
                  <a:srgbClr val="000000"/>
                </a:solidFill>
                <a:uFillTx/>
              </a:defRPr>
            </a:pPr>
            <a:r>
              <a:rPr lang="en-US" sz="2400" dirty="0">
                <a:solidFill>
                  <a:srgbClr val="000000"/>
                </a:solidFill>
                <a:latin typeface="Calibri"/>
              </a:rPr>
              <a:t>BIODIVERSITY</a:t>
            </a:r>
          </a:p>
          <a:p>
            <a:pPr>
              <a:defRPr sz="1800" b="0" i="0" u="none" strike="noStrike" kern="0" cap="none" spc="0" baseline="0">
                <a:solidFill>
                  <a:srgbClr val="000000"/>
                </a:solidFill>
                <a:uFillTx/>
              </a:defRPr>
            </a:pPr>
            <a:endParaRPr lang="en-US" sz="2400" dirty="0">
              <a:solidFill>
                <a:srgbClr val="000000"/>
              </a:solidFill>
              <a:latin typeface="Calibri"/>
            </a:endParaRPr>
          </a:p>
          <a:p>
            <a:pPr>
              <a:defRPr sz="1800" b="0" i="0" u="none" strike="noStrike" kern="0" cap="none" spc="0" baseline="0">
                <a:solidFill>
                  <a:srgbClr val="000000"/>
                </a:solidFill>
                <a:uFillTx/>
              </a:defRPr>
            </a:pPr>
            <a:r>
              <a:rPr lang="en-US" sz="2400" dirty="0">
                <a:solidFill>
                  <a:srgbClr val="000000"/>
                </a:solidFill>
                <a:latin typeface="Calibri"/>
              </a:rPr>
              <a:t>REDUCE CO2 EMISSIONS</a:t>
            </a:r>
          </a:p>
          <a:p>
            <a:pPr>
              <a:defRPr sz="1800" b="0" i="0" u="none" strike="noStrike" kern="0" cap="none" spc="0" baseline="0">
                <a:solidFill>
                  <a:srgbClr val="000000"/>
                </a:solidFill>
                <a:uFillTx/>
              </a:defRPr>
            </a:pPr>
            <a:endParaRPr lang="en-US" sz="2400" dirty="0">
              <a:solidFill>
                <a:srgbClr val="000000"/>
              </a:solidFill>
              <a:latin typeface="Calibri"/>
            </a:endParaRPr>
          </a:p>
          <a:p>
            <a:pPr>
              <a:defRPr sz="1800" b="0" i="0" u="none" strike="noStrike" kern="0" cap="none" spc="0" baseline="0">
                <a:solidFill>
                  <a:srgbClr val="000000"/>
                </a:solidFill>
                <a:uFillTx/>
              </a:defRPr>
            </a:pPr>
            <a:r>
              <a:rPr lang="en-US" sz="2400" dirty="0">
                <a:solidFill>
                  <a:srgbClr val="000000"/>
                </a:solidFill>
                <a:latin typeface="Calibri"/>
              </a:rPr>
              <a:t>ELIMINATE TOXINS</a:t>
            </a:r>
          </a:p>
          <a:p>
            <a:pPr>
              <a:defRPr sz="1800" b="0" i="0" u="none" strike="noStrike" kern="0" cap="none" spc="0" baseline="0">
                <a:solidFill>
                  <a:srgbClr val="000000"/>
                </a:solidFill>
                <a:uFillTx/>
              </a:defRPr>
            </a:pPr>
            <a:endParaRPr lang="en-US" sz="2400" dirty="0">
              <a:solidFill>
                <a:srgbClr val="000000"/>
              </a:solidFill>
              <a:latin typeface="Calibri"/>
            </a:endParaRPr>
          </a:p>
          <a:p>
            <a:pPr>
              <a:defRPr sz="1800" b="0" i="0" u="none" strike="noStrike" kern="0" cap="none" spc="0" baseline="0">
                <a:solidFill>
                  <a:srgbClr val="000000"/>
                </a:solidFill>
                <a:uFillTx/>
              </a:defRPr>
            </a:pPr>
            <a:r>
              <a:rPr lang="en-US" sz="2400" dirty="0">
                <a:solidFill>
                  <a:srgbClr val="000000"/>
                </a:solidFill>
                <a:latin typeface="Calibri"/>
              </a:rPr>
              <a:t>COMMUNE WITH /LEARN FROM NATURE</a:t>
            </a:r>
          </a:p>
          <a:p>
            <a:pPr>
              <a:defRPr sz="1800" b="0" i="0" u="none" strike="noStrike" kern="0" cap="none" spc="0" baseline="0">
                <a:solidFill>
                  <a:srgbClr val="000000"/>
                </a:solidFill>
                <a:uFillTx/>
              </a:defRPr>
            </a:pPr>
            <a:endParaRPr lang="en-US" sz="2400" dirty="0">
              <a:solidFill>
                <a:srgbClr val="000000"/>
              </a:solidFill>
              <a:latin typeface="Calibri"/>
            </a:endParaRPr>
          </a:p>
          <a:p>
            <a:pPr>
              <a:defRPr sz="1800" b="0" i="0" u="none" strike="noStrike" kern="0" cap="none" spc="0" baseline="0">
                <a:solidFill>
                  <a:srgbClr val="000000"/>
                </a:solidFill>
                <a:uFillTx/>
              </a:defRPr>
            </a:pPr>
            <a:r>
              <a:rPr lang="en-US" sz="2400" dirty="0">
                <a:solidFill>
                  <a:srgbClr val="000000"/>
                </a:solidFill>
                <a:latin typeface="Calibri"/>
              </a:rPr>
              <a:t>GROW IN AWARENESS and </a:t>
            </a:r>
            <a:r>
              <a:rPr lang="en-US" sz="2400" kern="0" dirty="0">
                <a:solidFill>
                  <a:srgbClr val="000000"/>
                </a:solidFill>
                <a:latin typeface="Calibri"/>
              </a:rPr>
              <a:t>COMMITMENT</a:t>
            </a:r>
            <a:endParaRPr lang="en-US" sz="2400" dirty="0">
              <a:solidFill>
                <a:srgbClr val="000000"/>
              </a:solidFill>
              <a:latin typeface="Calibri"/>
            </a:endParaRPr>
          </a:p>
          <a:p>
            <a:pPr>
              <a:defRPr sz="1800" b="0" i="0" u="none" strike="noStrike" kern="0" cap="none" spc="0" baseline="0">
                <a:solidFill>
                  <a:srgbClr val="000000"/>
                </a:solidFill>
                <a:uFillTx/>
              </a:defRPr>
            </a:pPr>
            <a:endParaRPr lang="en-US" sz="2400" dirty="0">
              <a:solidFill>
                <a:srgbClr val="000000"/>
              </a:solidFill>
              <a:latin typeface="Calibri"/>
            </a:endParaRPr>
          </a:p>
          <a:p>
            <a:pPr>
              <a:defRPr sz="1800" b="0" i="0" u="none" strike="noStrike" kern="0" cap="none" spc="0" baseline="0">
                <a:solidFill>
                  <a:srgbClr val="000000"/>
                </a:solidFill>
                <a:uFillTx/>
              </a:defRPr>
            </a:pPr>
            <a:r>
              <a:rPr lang="en-US" sz="2400" dirty="0">
                <a:solidFill>
                  <a:srgbClr val="000000"/>
                </a:solidFill>
                <a:latin typeface="Calibri"/>
              </a:rPr>
              <a:t>SUPPORT LOCAL/GLOBAL EFFORTS</a:t>
            </a:r>
          </a:p>
          <a:p>
            <a:pPr>
              <a:defRPr sz="1800" b="0" i="0" u="none" strike="noStrike" kern="0" cap="none" spc="0" baseline="0">
                <a:solidFill>
                  <a:srgbClr val="000000"/>
                </a:solidFill>
                <a:uFillTx/>
              </a:defRPr>
            </a:pPr>
            <a:endParaRPr lang="en-US" sz="2400" kern="0" dirty="0">
              <a:solidFill>
                <a:srgbClr val="000000"/>
              </a:solidFill>
              <a:latin typeface="Calibri"/>
            </a:endParaRPr>
          </a:p>
          <a:p>
            <a:pPr>
              <a:defRPr sz="1800" b="0" i="0" u="none" strike="noStrike" kern="0" cap="none" spc="0" baseline="0">
                <a:solidFill>
                  <a:srgbClr val="000000"/>
                </a:solidFill>
                <a:uFillTx/>
              </a:defRPr>
            </a:pPr>
            <a:r>
              <a:rPr lang="en-US" sz="2400" kern="0" dirty="0">
                <a:solidFill>
                  <a:srgbClr val="000000"/>
                </a:solidFill>
                <a:latin typeface="Calibri"/>
              </a:rPr>
              <a:t>SUBTLE ACTIVISM</a:t>
            </a:r>
            <a:endParaRPr lang="en-US" sz="2400" dirty="0">
              <a:solidFill>
                <a:srgbClr val="000000"/>
              </a:solidFill>
              <a:latin typeface="Calibri"/>
            </a:endParaRPr>
          </a:p>
          <a:p>
            <a:pPr>
              <a:defRPr sz="1800" b="0" i="0" u="none" strike="noStrike" kern="0" cap="none" spc="0" baseline="0">
                <a:solidFill>
                  <a:srgbClr val="000000"/>
                </a:solidFill>
                <a:uFillTx/>
              </a:defRPr>
            </a:pPr>
            <a:endParaRPr lang="en-US" sz="2400" dirty="0">
              <a:solidFill>
                <a:srgbClr val="000000"/>
              </a:solidFill>
              <a:latin typeface="Calibri"/>
            </a:endParaRPr>
          </a:p>
          <a:p>
            <a:pPr>
              <a:defRPr sz="1800" b="0" i="0" u="none" strike="noStrike" kern="0" cap="none" spc="0" baseline="0">
                <a:solidFill>
                  <a:srgbClr val="000000"/>
                </a:solidFill>
                <a:uFillTx/>
              </a:defRPr>
            </a:pPr>
            <a:endParaRPr lang="en-US" sz="2400" dirty="0">
              <a:solidFill>
                <a:srgbClr val="000000"/>
              </a:solidFill>
              <a:latin typeface="Calibri"/>
            </a:endParaRPr>
          </a:p>
          <a:p>
            <a:pPr>
              <a:defRPr sz="1800" b="0" i="0" u="none" strike="noStrike" kern="0" cap="none" spc="0" baseline="0">
                <a:solidFill>
                  <a:srgbClr val="000000"/>
                </a:solidFill>
                <a:uFillTx/>
              </a:defRPr>
            </a:pPr>
            <a:endParaRPr lang="en-US" sz="2400" dirty="0">
              <a:solidFill>
                <a:srgbClr val="000000"/>
              </a:solidFill>
              <a:latin typeface="Calibri"/>
            </a:endParaRPr>
          </a:p>
          <a:p>
            <a:pPr>
              <a:defRPr sz="1800" b="0" i="0" u="none" strike="noStrike" kern="0" cap="none" spc="0" baseline="0">
                <a:solidFill>
                  <a:srgbClr val="000000"/>
                </a:solidFill>
                <a:uFillTx/>
              </a:defRPr>
            </a:pPr>
            <a:endParaRPr lang="en-US" sz="2400" dirty="0">
              <a:solidFill>
                <a:srgbClr val="000000"/>
              </a:solidFill>
              <a:latin typeface="Calibri"/>
            </a:endParaRPr>
          </a:p>
          <a:p>
            <a:pPr>
              <a:defRPr sz="1800" b="0" i="0" u="none" strike="noStrike" kern="0" cap="none" spc="0" baseline="0">
                <a:solidFill>
                  <a:srgbClr val="000000"/>
                </a:solidFill>
                <a:uFillTx/>
              </a:defRPr>
            </a:pPr>
            <a:endParaRPr lang="en-GB" sz="2400" dirty="0">
              <a:solidFill>
                <a:srgbClr val="000000"/>
              </a:solidFill>
              <a:latin typeface="Calibri"/>
            </a:endParaRPr>
          </a:p>
        </p:txBody>
      </p:sp>
      <p:sp>
        <p:nvSpPr>
          <p:cNvPr id="6" name="TextBox 5">
            <a:extLst>
              <a:ext uri="{FF2B5EF4-FFF2-40B4-BE49-F238E27FC236}">
                <a16:creationId xmlns:a16="http://schemas.microsoft.com/office/drawing/2014/main" id="{68E55BCC-946C-45C3-BC12-0DC0E70967C8}"/>
              </a:ext>
            </a:extLst>
          </p:cNvPr>
          <p:cNvSpPr txBox="1"/>
          <p:nvPr/>
        </p:nvSpPr>
        <p:spPr>
          <a:xfrm>
            <a:off x="623456" y="2317172"/>
            <a:ext cx="3325090" cy="461665"/>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b="1" dirty="0">
                <a:solidFill>
                  <a:srgbClr val="FF0000"/>
                </a:solidFill>
                <a:latin typeface="Calibri"/>
              </a:rPr>
              <a:t>LET US ACT NOW</a:t>
            </a:r>
            <a:r>
              <a:rPr lang="en-US" b="1" dirty="0">
                <a:solidFill>
                  <a:srgbClr val="FF0000"/>
                </a:solidFill>
                <a:latin typeface="Calibri"/>
              </a:rPr>
              <a:t>!!</a:t>
            </a:r>
            <a:endParaRPr lang="en-GB" b="1" dirty="0">
              <a:solidFill>
                <a:srgbClr val="000000"/>
              </a:solidFill>
              <a:latin typeface="Calibri"/>
            </a:endParaRPr>
          </a:p>
        </p:txBody>
      </p:sp>
      <p:sp>
        <p:nvSpPr>
          <p:cNvPr id="7" name="TextBox 6">
            <a:extLst>
              <a:ext uri="{FF2B5EF4-FFF2-40B4-BE49-F238E27FC236}">
                <a16:creationId xmlns:a16="http://schemas.microsoft.com/office/drawing/2014/main" id="{91B9E180-EEA0-4657-B159-74A908A25061}"/>
              </a:ext>
            </a:extLst>
          </p:cNvPr>
          <p:cNvSpPr txBox="1"/>
          <p:nvPr/>
        </p:nvSpPr>
        <p:spPr>
          <a:xfrm>
            <a:off x="623455" y="2971799"/>
            <a:ext cx="2724849" cy="2246769"/>
          </a:xfrm>
          <a:prstGeom prst="rect">
            <a:avLst/>
          </a:prstGeom>
          <a:noFill/>
        </p:spPr>
        <p:txBody>
          <a:bodyPr wrap="none" rtlCol="0">
            <a:spAutoFit/>
          </a:bodyPr>
          <a:lstStyle/>
          <a:p>
            <a:r>
              <a:rPr lang="en-GB" sz="2800" dirty="0"/>
              <a:t>All it takes is</a:t>
            </a:r>
          </a:p>
          <a:p>
            <a:r>
              <a:rPr lang="en-GB" sz="2800" dirty="0"/>
              <a:t>one good person </a:t>
            </a:r>
          </a:p>
          <a:p>
            <a:r>
              <a:rPr lang="en-GB" sz="2800" dirty="0"/>
              <a:t>to </a:t>
            </a:r>
          </a:p>
          <a:p>
            <a:r>
              <a:rPr lang="en-GB" sz="2800" dirty="0"/>
              <a:t>restore hope.</a:t>
            </a:r>
          </a:p>
          <a:p>
            <a:r>
              <a:rPr lang="en-GB" sz="2800" dirty="0"/>
              <a:t>Ls.71</a:t>
            </a:r>
            <a:endParaRPr lang="en-IE" sz="2800" dirty="0"/>
          </a:p>
        </p:txBody>
      </p:sp>
      <p:pic>
        <p:nvPicPr>
          <p:cNvPr id="9" name="Picture 8">
            <a:extLst>
              <a:ext uri="{FF2B5EF4-FFF2-40B4-BE49-F238E27FC236}">
                <a16:creationId xmlns:a16="http://schemas.microsoft.com/office/drawing/2014/main" id="{743CD364-2A41-4E68-82C0-EC67C678E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1" y="838203"/>
            <a:ext cx="2324103" cy="2234635"/>
          </a:xfrm>
          <a:prstGeom prst="rect">
            <a:avLst/>
          </a:prstGeom>
        </p:spPr>
      </p:pic>
      <p:pic>
        <p:nvPicPr>
          <p:cNvPr id="8" name="Picture 7">
            <a:extLst>
              <a:ext uri="{FF2B5EF4-FFF2-40B4-BE49-F238E27FC236}">
                <a16:creationId xmlns:a16="http://schemas.microsoft.com/office/drawing/2014/main" id="{21FE164A-17A7-44BC-B9E3-7B47577620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70565"/>
            <a:ext cx="2552700" cy="2143125"/>
          </a:xfrm>
          <a:prstGeom prst="rect">
            <a:avLst/>
          </a:prstGeom>
        </p:spPr>
      </p:pic>
    </p:spTree>
    <p:extLst>
      <p:ext uri="{BB962C8B-B14F-4D97-AF65-F5344CB8AC3E}">
        <p14:creationId xmlns:p14="http://schemas.microsoft.com/office/powerpoint/2010/main" val="39161527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701BE-C508-4EEE-91FE-3928B807F52D}"/>
              </a:ext>
            </a:extLst>
          </p:cNvPr>
          <p:cNvSpPr txBox="1">
            <a:spLocks noGrp="1"/>
          </p:cNvSpPr>
          <p:nvPr>
            <p:ph type="title"/>
          </p:nvPr>
        </p:nvSpPr>
        <p:spPr/>
        <p:txBody>
          <a:bodyPr/>
          <a:lstStyle/>
          <a:p>
            <a:endParaRPr lang="en-IE"/>
          </a:p>
        </p:txBody>
      </p:sp>
      <p:pic>
        <p:nvPicPr>
          <p:cNvPr id="3" name="Content Placeholder 2" descr="C:\Users\cvct\Pictures\thIFMGYPLQ.jpg">
            <a:extLst>
              <a:ext uri="{FF2B5EF4-FFF2-40B4-BE49-F238E27FC236}">
                <a16:creationId xmlns:a16="http://schemas.microsoft.com/office/drawing/2014/main" id="{7820F74D-C45D-4A20-B3E2-9802FFE0DB73}"/>
              </a:ext>
            </a:extLst>
          </p:cNvPr>
          <p:cNvPicPr>
            <a:picLocks noGrp="1" noChangeAspect="1"/>
          </p:cNvPicPr>
          <p:nvPr>
            <p:ph idx="1"/>
          </p:nvPr>
        </p:nvPicPr>
        <p:blipFill>
          <a:blip r:embed="rId2"/>
          <a:srcRect/>
          <a:stretch>
            <a:fillRect/>
          </a:stretch>
        </p:blipFill>
        <p:spPr>
          <a:xfrm>
            <a:off x="7848603" y="1143001"/>
            <a:ext cx="2400300" cy="2047871"/>
          </a:xfrm>
        </p:spPr>
      </p:pic>
      <p:sp>
        <p:nvSpPr>
          <p:cNvPr id="4" name="TextBox 3">
            <a:extLst>
              <a:ext uri="{FF2B5EF4-FFF2-40B4-BE49-F238E27FC236}">
                <a16:creationId xmlns:a16="http://schemas.microsoft.com/office/drawing/2014/main" id="{0BD34CE1-C559-48C1-B03F-42B9650A3FF9}"/>
              </a:ext>
            </a:extLst>
          </p:cNvPr>
          <p:cNvSpPr txBox="1"/>
          <p:nvPr/>
        </p:nvSpPr>
        <p:spPr>
          <a:xfrm>
            <a:off x="1981201" y="838204"/>
            <a:ext cx="5867403" cy="483209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b="1">
                <a:solidFill>
                  <a:srgbClr val="000000"/>
                </a:solidFill>
                <a:latin typeface="Calibri"/>
              </a:rPr>
              <a:t>SUBTLE ACTIVISM :</a:t>
            </a:r>
          </a:p>
          <a:p>
            <a:pPr>
              <a:defRPr sz="1800" b="0" i="0" u="none" strike="noStrike" kern="0" cap="none" spc="0" baseline="0">
                <a:solidFill>
                  <a:srgbClr val="000000"/>
                </a:solidFill>
                <a:uFillTx/>
              </a:defRPr>
            </a:pPr>
            <a:endParaRPr lang="en-GB" sz="2400" b="1">
              <a:solidFill>
                <a:srgbClr val="000000"/>
              </a:solidFill>
              <a:latin typeface="Calibri"/>
            </a:endParaRPr>
          </a:p>
          <a:p>
            <a:pPr>
              <a:defRPr sz="1800" b="0" i="0" u="none" strike="noStrike" kern="0" cap="none" spc="0" baseline="0">
                <a:solidFill>
                  <a:srgbClr val="000000"/>
                </a:solidFill>
                <a:uFillTx/>
              </a:defRPr>
            </a:pPr>
            <a:r>
              <a:rPr lang="en-GB" sz="3200">
                <a:solidFill>
                  <a:srgbClr val="000000"/>
                </a:solidFill>
                <a:latin typeface="Calibri"/>
              </a:rPr>
              <a:t>We live from an evolving consciousness,</a:t>
            </a:r>
          </a:p>
          <a:p>
            <a:pPr>
              <a:defRPr sz="1800" b="0" i="0" u="none" strike="noStrike" kern="0" cap="none" spc="0" baseline="0">
                <a:solidFill>
                  <a:srgbClr val="000000"/>
                </a:solidFill>
                <a:uFillTx/>
              </a:defRPr>
            </a:pPr>
            <a:r>
              <a:rPr lang="en-GB" sz="3200">
                <a:solidFill>
                  <a:srgbClr val="000000"/>
                </a:solidFill>
                <a:latin typeface="Calibri"/>
              </a:rPr>
              <a:t>knowing that everything we </a:t>
            </a:r>
          </a:p>
          <a:p>
            <a:pPr>
              <a:defRPr sz="1800" b="0" i="0" u="none" strike="noStrike" kern="0" cap="none" spc="0" baseline="0">
                <a:solidFill>
                  <a:srgbClr val="000000"/>
                </a:solidFill>
                <a:uFillTx/>
              </a:defRPr>
            </a:pPr>
            <a:r>
              <a:rPr lang="en-GB" sz="3200" kern="0">
                <a:solidFill>
                  <a:srgbClr val="000000"/>
                </a:solidFill>
                <a:latin typeface="Calibri"/>
              </a:rPr>
              <a:t>i</a:t>
            </a:r>
            <a:r>
              <a:rPr lang="en-GB" sz="3200">
                <a:solidFill>
                  <a:srgbClr val="000000"/>
                </a:solidFill>
                <a:latin typeface="Calibri"/>
              </a:rPr>
              <a:t>magine,</a:t>
            </a:r>
          </a:p>
          <a:p>
            <a:pPr>
              <a:defRPr sz="1800" b="0" i="0" u="none" strike="noStrike" kern="0" cap="none" spc="0" baseline="0">
                <a:solidFill>
                  <a:srgbClr val="000000"/>
                </a:solidFill>
                <a:uFillTx/>
              </a:defRPr>
            </a:pPr>
            <a:r>
              <a:rPr lang="en-GB" sz="3200" kern="0">
                <a:solidFill>
                  <a:srgbClr val="000000"/>
                </a:solidFill>
                <a:latin typeface="Calibri"/>
              </a:rPr>
              <a:t>t</a:t>
            </a:r>
            <a:r>
              <a:rPr lang="en-GB" sz="3200">
                <a:solidFill>
                  <a:srgbClr val="000000"/>
                </a:solidFill>
                <a:latin typeface="Calibri"/>
              </a:rPr>
              <a:t>hink,</a:t>
            </a:r>
          </a:p>
          <a:p>
            <a:pPr>
              <a:defRPr sz="1800" b="0" i="0" u="none" strike="noStrike" kern="0" cap="none" spc="0" baseline="0">
                <a:solidFill>
                  <a:srgbClr val="000000"/>
                </a:solidFill>
                <a:uFillTx/>
              </a:defRPr>
            </a:pPr>
            <a:r>
              <a:rPr lang="en-GB" sz="3200" kern="0">
                <a:solidFill>
                  <a:srgbClr val="000000"/>
                </a:solidFill>
                <a:latin typeface="Calibri"/>
              </a:rPr>
              <a:t>s</a:t>
            </a:r>
            <a:r>
              <a:rPr lang="en-GB" sz="3200">
                <a:solidFill>
                  <a:srgbClr val="000000"/>
                </a:solidFill>
                <a:latin typeface="Calibri"/>
              </a:rPr>
              <a:t>ay, pray for, </a:t>
            </a:r>
          </a:p>
          <a:p>
            <a:pPr>
              <a:defRPr sz="1800" b="0" i="0" u="none" strike="noStrike" kern="0" cap="none" spc="0" baseline="0">
                <a:solidFill>
                  <a:srgbClr val="000000"/>
                </a:solidFill>
                <a:uFillTx/>
              </a:defRPr>
            </a:pPr>
            <a:r>
              <a:rPr lang="en-GB" sz="3200">
                <a:solidFill>
                  <a:srgbClr val="000000"/>
                </a:solidFill>
                <a:latin typeface="Calibri"/>
              </a:rPr>
              <a:t>feel and do </a:t>
            </a:r>
          </a:p>
          <a:p>
            <a:pPr>
              <a:defRPr sz="1800" b="0" i="0" u="none" strike="noStrike" kern="0" cap="none" spc="0" baseline="0">
                <a:solidFill>
                  <a:srgbClr val="000000"/>
                </a:solidFill>
                <a:uFillTx/>
              </a:defRPr>
            </a:pPr>
            <a:r>
              <a:rPr lang="en-GB" sz="3200">
                <a:solidFill>
                  <a:srgbClr val="000000"/>
                </a:solidFill>
                <a:latin typeface="Calibri"/>
              </a:rPr>
              <a:t>impacts all of life</a:t>
            </a:r>
            <a:r>
              <a:rPr lang="en-GB" sz="3200" b="1">
                <a:solidFill>
                  <a:srgbClr val="000000"/>
                </a:solidFill>
                <a:latin typeface="Calibri"/>
              </a:rPr>
              <a:t>.</a:t>
            </a:r>
          </a:p>
        </p:txBody>
      </p:sp>
      <p:pic>
        <p:nvPicPr>
          <p:cNvPr id="7" name="Picture 6">
            <a:extLst>
              <a:ext uri="{FF2B5EF4-FFF2-40B4-BE49-F238E27FC236}">
                <a16:creationId xmlns:a16="http://schemas.microsoft.com/office/drawing/2014/main" id="{6B5E51A5-2F12-430D-A53A-ACB80A45E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426" y="4135330"/>
            <a:ext cx="3152775" cy="2143125"/>
          </a:xfrm>
          <a:prstGeom prst="rect">
            <a:avLst/>
          </a:prstGeom>
        </p:spPr>
      </p:pic>
    </p:spTree>
    <p:extLst>
      <p:ext uri="{BB962C8B-B14F-4D97-AF65-F5344CB8AC3E}">
        <p14:creationId xmlns:p14="http://schemas.microsoft.com/office/powerpoint/2010/main" val="5853885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8618E2-1E99-48CB-8220-73C38C01B7AD}"/>
              </a:ext>
            </a:extLst>
          </p:cNvPr>
          <p:cNvSpPr txBox="1"/>
          <p:nvPr/>
        </p:nvSpPr>
        <p:spPr>
          <a:xfrm>
            <a:off x="633845" y="0"/>
            <a:ext cx="11149446" cy="7109639"/>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solidFill>
                  <a:srgbClr val="000000"/>
                </a:solidFill>
                <a:latin typeface="Calibri"/>
              </a:rPr>
              <a:t>FURTHER SIGNS OF HOPE………</a:t>
            </a:r>
          </a:p>
          <a:p>
            <a:pPr>
              <a:defRPr sz="1800" b="0" i="0" u="none" strike="noStrike" kern="0" cap="none" spc="0" baseline="0">
                <a:solidFill>
                  <a:srgbClr val="000000"/>
                </a:solidFill>
                <a:uFillTx/>
              </a:defRPr>
            </a:pPr>
            <a:endParaRPr lang="en-GB" sz="2400" dirty="0">
              <a:solidFill>
                <a:srgbClr val="000000"/>
              </a:solidFill>
              <a:latin typeface="Calibri"/>
            </a:endParaRPr>
          </a:p>
          <a:p>
            <a:pPr>
              <a:defRPr sz="1800" b="0" i="0" u="none" strike="noStrike" kern="0" cap="none" spc="0" baseline="0">
                <a:solidFill>
                  <a:srgbClr val="000000"/>
                </a:solidFill>
                <a:uFillTx/>
              </a:defRPr>
            </a:pPr>
            <a:r>
              <a:rPr lang="en-GB" sz="2400" kern="0" dirty="0">
                <a:solidFill>
                  <a:srgbClr val="000000"/>
                </a:solidFill>
                <a:latin typeface="Calibri"/>
              </a:rPr>
              <a:t>Pandemic ‘breathing space’ to re-imagine a more sustainable future</a:t>
            </a:r>
          </a:p>
          <a:p>
            <a:pPr>
              <a:defRPr sz="1800" b="0" i="0" u="none" strike="noStrike" kern="0" cap="none" spc="0" baseline="0">
                <a:solidFill>
                  <a:srgbClr val="000000"/>
                </a:solidFill>
                <a:uFillTx/>
              </a:defRPr>
            </a:pPr>
            <a:r>
              <a:rPr lang="en-GB" sz="2400" kern="0" dirty="0">
                <a:solidFill>
                  <a:srgbClr val="000000"/>
                </a:solidFill>
                <a:latin typeface="Calibri"/>
              </a:rPr>
              <a:t>Message of </a:t>
            </a:r>
            <a:r>
              <a:rPr lang="en-GB" sz="2400" kern="0" dirty="0" err="1">
                <a:solidFill>
                  <a:srgbClr val="000000"/>
                </a:solidFill>
                <a:latin typeface="Calibri"/>
              </a:rPr>
              <a:t>Laudato</a:t>
            </a:r>
            <a:r>
              <a:rPr lang="en-GB" sz="2400" kern="0" dirty="0">
                <a:solidFill>
                  <a:srgbClr val="000000"/>
                </a:solidFill>
                <a:latin typeface="Calibri"/>
              </a:rPr>
              <a:t> Si’ (2015)- Our Common Home</a:t>
            </a:r>
            <a:endParaRPr lang="en-GB" sz="2400" dirty="0">
              <a:solidFill>
                <a:srgbClr val="000000"/>
              </a:solidFill>
              <a:latin typeface="Calibri"/>
            </a:endParaRPr>
          </a:p>
          <a:p>
            <a:pPr>
              <a:defRPr sz="1800" b="0" i="0" u="none" strike="noStrike" kern="0" cap="none" spc="0" baseline="0">
                <a:solidFill>
                  <a:srgbClr val="000000"/>
                </a:solidFill>
                <a:uFillTx/>
              </a:defRPr>
            </a:pPr>
            <a:r>
              <a:rPr lang="en-GB" sz="2400" dirty="0">
                <a:solidFill>
                  <a:srgbClr val="000000"/>
                </a:solidFill>
                <a:latin typeface="Calibri"/>
              </a:rPr>
              <a:t>Season of Creation Celebration – Yearly</a:t>
            </a:r>
          </a:p>
          <a:p>
            <a:pPr>
              <a:defRPr sz="1800" b="0" i="0" u="none" strike="noStrike" kern="0" cap="none" spc="0" baseline="0">
                <a:solidFill>
                  <a:srgbClr val="000000"/>
                </a:solidFill>
                <a:uFillTx/>
              </a:defRPr>
            </a:pPr>
            <a:r>
              <a:rPr lang="en-GB" sz="2400" kern="0" dirty="0">
                <a:solidFill>
                  <a:srgbClr val="000000"/>
                </a:solidFill>
                <a:latin typeface="Calibri"/>
              </a:rPr>
              <a:t>Eco-congregational Initiatives – ecumenical </a:t>
            </a:r>
          </a:p>
          <a:p>
            <a:pPr>
              <a:defRPr sz="1800" b="0" i="0" u="none" strike="noStrike" kern="0" cap="none" spc="0" baseline="0">
                <a:solidFill>
                  <a:srgbClr val="000000"/>
                </a:solidFill>
                <a:uFillTx/>
              </a:defRPr>
            </a:pPr>
            <a:r>
              <a:rPr lang="en-GB" sz="2400" kern="0" dirty="0">
                <a:solidFill>
                  <a:srgbClr val="000000"/>
                </a:solidFill>
                <a:latin typeface="Calibri"/>
              </a:rPr>
              <a:t>Youth Climate Fridays: Global Action</a:t>
            </a:r>
          </a:p>
          <a:p>
            <a:pPr>
              <a:defRPr sz="1800" b="0" i="0" u="none" strike="noStrike" kern="0" cap="none" spc="0" baseline="0">
                <a:solidFill>
                  <a:srgbClr val="000000"/>
                </a:solidFill>
                <a:uFillTx/>
              </a:defRPr>
            </a:pPr>
            <a:r>
              <a:rPr lang="en-GB" sz="2400" kern="0" dirty="0">
                <a:solidFill>
                  <a:srgbClr val="000000"/>
                </a:solidFill>
                <a:latin typeface="Calibri"/>
              </a:rPr>
              <a:t>Proposed Global Green Deals to cut emissions by -2030</a:t>
            </a:r>
          </a:p>
          <a:p>
            <a:pPr>
              <a:defRPr sz="1800" b="0" i="0" u="none" strike="noStrike" kern="0" cap="none" spc="0" baseline="0">
                <a:solidFill>
                  <a:srgbClr val="000000"/>
                </a:solidFill>
                <a:uFillTx/>
              </a:defRPr>
            </a:pPr>
            <a:r>
              <a:rPr lang="en-GB" sz="2400" kern="0" dirty="0" err="1">
                <a:solidFill>
                  <a:srgbClr val="000000"/>
                </a:solidFill>
                <a:latin typeface="Calibri"/>
              </a:rPr>
              <a:t>Earthshot</a:t>
            </a:r>
            <a:r>
              <a:rPr lang="en-GB" sz="2400" kern="0" dirty="0">
                <a:solidFill>
                  <a:srgbClr val="000000"/>
                </a:solidFill>
                <a:latin typeface="Calibri"/>
              </a:rPr>
              <a:t> 10 year Initiative – Prince William 2021</a:t>
            </a:r>
          </a:p>
          <a:p>
            <a:pPr>
              <a:defRPr sz="1800" b="0" i="0" u="none" strike="noStrike" kern="0" cap="none" spc="0" baseline="0">
                <a:solidFill>
                  <a:srgbClr val="000000"/>
                </a:solidFill>
                <a:uFillTx/>
              </a:defRPr>
            </a:pPr>
            <a:r>
              <a:rPr lang="en-GB" sz="2400" kern="0" dirty="0">
                <a:solidFill>
                  <a:srgbClr val="000000"/>
                </a:solidFill>
                <a:latin typeface="Calibri"/>
              </a:rPr>
              <a:t>Global Tree-planting programme</a:t>
            </a:r>
            <a:endParaRPr lang="en-GB" sz="2400" dirty="0">
              <a:solidFill>
                <a:srgbClr val="000000"/>
              </a:solidFill>
              <a:latin typeface="Calibri"/>
            </a:endParaRPr>
          </a:p>
          <a:p>
            <a:pPr>
              <a:defRPr sz="1800" b="0" i="0" u="none" strike="noStrike" kern="0" cap="none" spc="0" baseline="0">
                <a:solidFill>
                  <a:srgbClr val="000000"/>
                </a:solidFill>
                <a:uFillTx/>
              </a:defRPr>
            </a:pPr>
            <a:r>
              <a:rPr lang="en-GB" sz="2400" kern="0" dirty="0">
                <a:solidFill>
                  <a:srgbClr val="000000"/>
                </a:solidFill>
                <a:latin typeface="Calibri"/>
              </a:rPr>
              <a:t>Young Global Leaders Forum &amp; National Geog. Society – Campaign</a:t>
            </a:r>
          </a:p>
          <a:p>
            <a:pPr>
              <a:defRPr sz="1800" b="0" i="0" u="none" strike="noStrike" kern="0" cap="none" spc="0" baseline="0">
                <a:solidFill>
                  <a:srgbClr val="000000"/>
                </a:solidFill>
                <a:uFillTx/>
              </a:defRPr>
            </a:pPr>
            <a:r>
              <a:rPr lang="en-GB" sz="2400" kern="0" dirty="0">
                <a:solidFill>
                  <a:srgbClr val="000000"/>
                </a:solidFill>
                <a:latin typeface="Calibri"/>
              </a:rPr>
              <a:t>for Nature</a:t>
            </a:r>
            <a:r>
              <a:rPr lang="en-GB" sz="2400" dirty="0">
                <a:solidFill>
                  <a:srgbClr val="000000"/>
                </a:solidFill>
                <a:latin typeface="Calibri"/>
              </a:rPr>
              <a:t> = protecting 30% of planet by 2030</a:t>
            </a:r>
          </a:p>
          <a:p>
            <a:pPr>
              <a:defRPr sz="1800" b="0" i="0" u="none" strike="noStrike" kern="0" cap="none" spc="0" baseline="0">
                <a:solidFill>
                  <a:srgbClr val="000000"/>
                </a:solidFill>
                <a:uFillTx/>
              </a:defRPr>
            </a:pPr>
            <a:r>
              <a:rPr lang="en-GB" sz="2400" dirty="0">
                <a:solidFill>
                  <a:srgbClr val="000000"/>
                </a:solidFill>
                <a:latin typeface="Calibri"/>
              </a:rPr>
              <a:t>The Great Green Wall – Africa -8.000 km from E </a:t>
            </a:r>
            <a:r>
              <a:rPr lang="en-GB" sz="2400" dirty="0" err="1">
                <a:solidFill>
                  <a:srgbClr val="000000"/>
                </a:solidFill>
                <a:latin typeface="Calibri"/>
              </a:rPr>
              <a:t>toW</a:t>
            </a:r>
            <a:r>
              <a:rPr lang="en-GB" sz="2400" dirty="0">
                <a:solidFill>
                  <a:srgbClr val="000000"/>
                </a:solidFill>
                <a:latin typeface="Calibri"/>
              </a:rPr>
              <a:t> south of Sahara</a:t>
            </a:r>
          </a:p>
          <a:p>
            <a:pPr>
              <a:defRPr sz="1800" b="0" i="0" u="none" strike="noStrike" kern="0" cap="none" spc="0" baseline="0">
                <a:solidFill>
                  <a:srgbClr val="000000"/>
                </a:solidFill>
                <a:uFillTx/>
              </a:defRPr>
            </a:pPr>
            <a:r>
              <a:rPr lang="en-GB" sz="2400" dirty="0">
                <a:solidFill>
                  <a:srgbClr val="000000"/>
                </a:solidFill>
                <a:latin typeface="Calibri"/>
              </a:rPr>
              <a:t>Organic Food production, local, national, global </a:t>
            </a:r>
            <a:r>
              <a:rPr lang="en-GB" sz="2400">
                <a:solidFill>
                  <a:srgbClr val="000000"/>
                </a:solidFill>
                <a:latin typeface="Calibri"/>
              </a:rPr>
              <a:t>– Farmers’ </a:t>
            </a:r>
            <a:r>
              <a:rPr lang="en-GB" sz="2400" dirty="0">
                <a:solidFill>
                  <a:srgbClr val="000000"/>
                </a:solidFill>
                <a:latin typeface="Calibri"/>
              </a:rPr>
              <a:t>Markets</a:t>
            </a:r>
          </a:p>
          <a:p>
            <a:pPr>
              <a:defRPr sz="1800" b="0" i="0" u="none" strike="noStrike" kern="0" cap="none" spc="0" baseline="0">
                <a:solidFill>
                  <a:srgbClr val="000000"/>
                </a:solidFill>
                <a:uFillTx/>
              </a:defRPr>
            </a:pPr>
            <a:r>
              <a:rPr lang="en-GB" sz="2400" kern="0" dirty="0">
                <a:solidFill>
                  <a:srgbClr val="000000"/>
                </a:solidFill>
                <a:latin typeface="Calibri"/>
              </a:rPr>
              <a:t>Transfer of Assets from Fossil Fuels globally </a:t>
            </a:r>
            <a:r>
              <a:rPr lang="en-GB" sz="2400" kern="0" dirty="0" err="1">
                <a:solidFill>
                  <a:srgbClr val="000000"/>
                </a:solidFill>
                <a:latin typeface="Calibri"/>
              </a:rPr>
              <a:t>eg</a:t>
            </a:r>
            <a:r>
              <a:rPr lang="en-GB" sz="2400" kern="0" dirty="0">
                <a:solidFill>
                  <a:srgbClr val="000000"/>
                </a:solidFill>
                <a:latin typeface="Calibri"/>
              </a:rPr>
              <a:t> 350.org – Bill Mc </a:t>
            </a:r>
            <a:r>
              <a:rPr lang="en-GB" sz="2400" kern="0" dirty="0" err="1">
                <a:solidFill>
                  <a:srgbClr val="000000"/>
                </a:solidFill>
                <a:latin typeface="Calibri"/>
              </a:rPr>
              <a:t>Kibben</a:t>
            </a:r>
            <a:endParaRPr lang="en-GB" sz="2400" kern="0" dirty="0">
              <a:solidFill>
                <a:srgbClr val="000000"/>
              </a:solidFill>
              <a:latin typeface="Calibri"/>
            </a:endParaRPr>
          </a:p>
          <a:p>
            <a:pPr>
              <a:defRPr sz="1800" b="0" i="0" u="none" strike="noStrike" kern="0" cap="none" spc="0" baseline="0">
                <a:solidFill>
                  <a:srgbClr val="000000"/>
                </a:solidFill>
                <a:uFillTx/>
              </a:defRPr>
            </a:pPr>
            <a:r>
              <a:rPr lang="en-GB" sz="2400" kern="0" dirty="0">
                <a:solidFill>
                  <a:srgbClr val="000000"/>
                </a:solidFill>
                <a:latin typeface="Calibri"/>
              </a:rPr>
              <a:t>Prophetic voices: </a:t>
            </a:r>
            <a:r>
              <a:rPr lang="en-GB" sz="2400" kern="0" dirty="0" err="1">
                <a:solidFill>
                  <a:srgbClr val="000000"/>
                </a:solidFill>
                <a:latin typeface="Calibri"/>
              </a:rPr>
              <a:t>eg</a:t>
            </a:r>
            <a:r>
              <a:rPr lang="en-GB" sz="2400" kern="0" dirty="0">
                <a:solidFill>
                  <a:srgbClr val="000000"/>
                </a:solidFill>
                <a:latin typeface="Calibri"/>
              </a:rPr>
              <a:t> Sir David Attenborough, Jane Goodall, Greta Thunberg, Brian Cox..</a:t>
            </a:r>
          </a:p>
          <a:p>
            <a:pPr>
              <a:defRPr sz="1800" b="0" i="0" u="none" strike="noStrike" kern="0" cap="none" spc="0" baseline="0">
                <a:solidFill>
                  <a:srgbClr val="000000"/>
                </a:solidFill>
                <a:uFillTx/>
              </a:defRPr>
            </a:pPr>
            <a:r>
              <a:rPr lang="en-GB" sz="2400" kern="0" dirty="0">
                <a:solidFill>
                  <a:srgbClr val="000000"/>
                </a:solidFill>
                <a:latin typeface="Calibri"/>
              </a:rPr>
              <a:t>Investigative Journalism: The Guardian, Common Dreams, Channel 4 etc.</a:t>
            </a:r>
          </a:p>
          <a:p>
            <a:pPr>
              <a:defRPr sz="1800" b="0" i="0" u="none" strike="noStrike" kern="0" cap="none" spc="0" baseline="0">
                <a:solidFill>
                  <a:srgbClr val="000000"/>
                </a:solidFill>
                <a:uFillTx/>
              </a:defRPr>
            </a:pPr>
            <a:endParaRPr lang="en-GB" sz="2400" dirty="0">
              <a:solidFill>
                <a:srgbClr val="000000"/>
              </a:solidFill>
              <a:latin typeface="Calibri"/>
            </a:endParaRPr>
          </a:p>
          <a:p>
            <a:pPr>
              <a:defRPr sz="1800" b="0" i="0" u="none" strike="noStrike" kern="0" cap="none" spc="0" baseline="0">
                <a:solidFill>
                  <a:srgbClr val="000000"/>
                </a:solidFill>
                <a:uFillTx/>
              </a:defRPr>
            </a:pPr>
            <a:endParaRPr lang="en-GB" sz="2400" dirty="0">
              <a:solidFill>
                <a:srgbClr val="000000"/>
              </a:solidFill>
              <a:latin typeface="Calibri"/>
            </a:endParaRPr>
          </a:p>
        </p:txBody>
      </p:sp>
      <p:pic>
        <p:nvPicPr>
          <p:cNvPr id="5" name="Picture 4">
            <a:extLst>
              <a:ext uri="{FF2B5EF4-FFF2-40B4-BE49-F238E27FC236}">
                <a16:creationId xmlns:a16="http://schemas.microsoft.com/office/drawing/2014/main" id="{00FA44FB-7C4E-42FB-B954-59AFAC7AF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916" y="1101436"/>
            <a:ext cx="2619375" cy="3200399"/>
          </a:xfrm>
          <a:prstGeom prst="rect">
            <a:avLst/>
          </a:prstGeom>
        </p:spPr>
      </p:pic>
    </p:spTree>
    <p:extLst>
      <p:ext uri="{BB962C8B-B14F-4D97-AF65-F5344CB8AC3E}">
        <p14:creationId xmlns:p14="http://schemas.microsoft.com/office/powerpoint/2010/main" val="15680955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2F173-0DCD-4171-B60D-38E7DF8F4E4C}"/>
              </a:ext>
            </a:extLst>
          </p:cNvPr>
          <p:cNvSpPr txBox="1">
            <a:spLocks noGrp="1"/>
          </p:cNvSpPr>
          <p:nvPr>
            <p:ph type="title"/>
          </p:nvPr>
        </p:nvSpPr>
        <p:spPr/>
        <p:txBody>
          <a:bodyPr/>
          <a:lstStyle/>
          <a:p>
            <a:endParaRPr lang="en-IE"/>
          </a:p>
        </p:txBody>
      </p:sp>
      <p:pic>
        <p:nvPicPr>
          <p:cNvPr id="3" name="Picture 3" descr="C:\Users\cvct\Pictures\unnamed (29).jpg">
            <a:extLst>
              <a:ext uri="{FF2B5EF4-FFF2-40B4-BE49-F238E27FC236}">
                <a16:creationId xmlns:a16="http://schemas.microsoft.com/office/drawing/2014/main" id="{DD65E1FE-87C2-408A-A9E5-4639378095B3}"/>
              </a:ext>
            </a:extLst>
          </p:cNvPr>
          <p:cNvPicPr>
            <a:picLocks noGrp="1" noChangeAspect="1"/>
          </p:cNvPicPr>
          <p:nvPr>
            <p:ph idx="1"/>
          </p:nvPr>
        </p:nvPicPr>
        <p:blipFill>
          <a:blip r:embed="rId2"/>
          <a:srcRect/>
          <a:stretch>
            <a:fillRect/>
          </a:stretch>
        </p:blipFill>
        <p:spPr>
          <a:xfrm>
            <a:off x="2063550" y="764703"/>
            <a:ext cx="3394472" cy="5040556"/>
          </a:xfrm>
        </p:spPr>
      </p:pic>
      <p:sp>
        <p:nvSpPr>
          <p:cNvPr id="4" name="TextBox 4">
            <a:extLst>
              <a:ext uri="{FF2B5EF4-FFF2-40B4-BE49-F238E27FC236}">
                <a16:creationId xmlns:a16="http://schemas.microsoft.com/office/drawing/2014/main" id="{0CFDDF40-8302-46F8-BF36-3CFE912A914F}"/>
              </a:ext>
            </a:extLst>
          </p:cNvPr>
          <p:cNvSpPr txBox="1"/>
          <p:nvPr/>
        </p:nvSpPr>
        <p:spPr>
          <a:xfrm>
            <a:off x="5879973" y="1268757"/>
            <a:ext cx="4602294" cy="409343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a:solidFill>
                  <a:srgbClr val="000000"/>
                </a:solidFill>
                <a:latin typeface="Calibri"/>
              </a:rPr>
              <a:t>What lies before us and what lies</a:t>
            </a:r>
          </a:p>
          <a:p>
            <a:pPr>
              <a:defRPr sz="1800" b="0" i="0" u="none" strike="noStrike" kern="0" cap="none" spc="0" baseline="0">
                <a:solidFill>
                  <a:srgbClr val="000000"/>
                </a:solidFill>
                <a:uFillTx/>
              </a:defRPr>
            </a:pPr>
            <a:r>
              <a:rPr lang="en-GB" sz="2400">
                <a:solidFill>
                  <a:srgbClr val="000000"/>
                </a:solidFill>
                <a:latin typeface="Calibri"/>
              </a:rPr>
              <a:t>behind us are small matters </a:t>
            </a:r>
          </a:p>
          <a:p>
            <a:pPr>
              <a:defRPr sz="1800" b="0" i="0" u="none" strike="noStrike" kern="0" cap="none" spc="0" baseline="0">
                <a:solidFill>
                  <a:srgbClr val="000000"/>
                </a:solidFill>
                <a:uFillTx/>
              </a:defRPr>
            </a:pPr>
            <a:r>
              <a:rPr lang="en-GB" sz="2400">
                <a:solidFill>
                  <a:srgbClr val="000000"/>
                </a:solidFill>
                <a:latin typeface="Calibri"/>
              </a:rPr>
              <a:t>compared to what lies within us.</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AND</a:t>
            </a:r>
          </a:p>
          <a:p>
            <a:pPr>
              <a:defRPr sz="1800" b="0" i="0" u="none" strike="noStrike" kern="0" cap="none" spc="0" baseline="0">
                <a:solidFill>
                  <a:srgbClr val="000000"/>
                </a:solidFill>
                <a:uFillTx/>
              </a:defRPr>
            </a:pPr>
            <a:endParaRPr lang="en-GB" sz="2400">
              <a:solidFill>
                <a:srgbClr val="000000"/>
              </a:solidFill>
              <a:latin typeface="Calibri"/>
            </a:endParaRPr>
          </a:p>
          <a:p>
            <a:pPr>
              <a:defRPr sz="1800" b="0" i="0" u="none" strike="noStrike" kern="0" cap="none" spc="0" baseline="0">
                <a:solidFill>
                  <a:srgbClr val="000000"/>
                </a:solidFill>
                <a:uFillTx/>
              </a:defRPr>
            </a:pPr>
            <a:r>
              <a:rPr lang="en-GB" sz="2400">
                <a:solidFill>
                  <a:srgbClr val="000000"/>
                </a:solidFill>
                <a:latin typeface="Calibri"/>
              </a:rPr>
              <a:t>when we bring what is within </a:t>
            </a:r>
          </a:p>
          <a:p>
            <a:pPr>
              <a:defRPr sz="1800" b="0" i="0" u="none" strike="noStrike" kern="0" cap="none" spc="0" baseline="0">
                <a:solidFill>
                  <a:srgbClr val="000000"/>
                </a:solidFill>
                <a:uFillTx/>
              </a:defRPr>
            </a:pPr>
            <a:r>
              <a:rPr lang="en-GB" sz="2400">
                <a:solidFill>
                  <a:srgbClr val="000000"/>
                </a:solidFill>
                <a:latin typeface="Calibri"/>
              </a:rPr>
              <a:t>out into the world,</a:t>
            </a:r>
          </a:p>
          <a:p>
            <a:pPr>
              <a:defRPr sz="1800" b="0" i="0" u="none" strike="noStrike" kern="0" cap="none" spc="0" baseline="0">
                <a:solidFill>
                  <a:srgbClr val="000000"/>
                </a:solidFill>
                <a:uFillTx/>
              </a:defRPr>
            </a:pPr>
            <a:r>
              <a:rPr lang="en-GB" sz="2400">
                <a:solidFill>
                  <a:srgbClr val="000000"/>
                </a:solidFill>
                <a:latin typeface="Calibri"/>
              </a:rPr>
              <a:t>miracles happen.</a:t>
            </a:r>
          </a:p>
          <a:p>
            <a:pPr>
              <a:defRPr sz="1800" b="0" i="0" u="none" strike="noStrike" kern="0" cap="none" spc="0" baseline="0">
                <a:solidFill>
                  <a:srgbClr val="000000"/>
                </a:solidFill>
                <a:uFillTx/>
              </a:defRPr>
            </a:pPr>
            <a:endParaRPr lang="en-GB" sz="2400" b="1">
              <a:solidFill>
                <a:srgbClr val="000000"/>
              </a:solidFill>
              <a:latin typeface="Calibri"/>
            </a:endParaRPr>
          </a:p>
          <a:p>
            <a:pPr>
              <a:defRPr sz="1800" b="0" i="0" u="none" strike="noStrike" kern="0" cap="none" spc="0" baseline="0">
                <a:solidFill>
                  <a:srgbClr val="000000"/>
                </a:solidFill>
                <a:uFillTx/>
              </a:defRPr>
            </a:pPr>
            <a:r>
              <a:rPr lang="en-GB" sz="2000" b="1">
                <a:solidFill>
                  <a:srgbClr val="000000"/>
                </a:solidFill>
                <a:latin typeface="Calibri"/>
              </a:rPr>
              <a:t>H.D. Thoreau</a:t>
            </a:r>
          </a:p>
        </p:txBody>
      </p:sp>
    </p:spTree>
    <p:extLst>
      <p:ext uri="{BB962C8B-B14F-4D97-AF65-F5344CB8AC3E}">
        <p14:creationId xmlns:p14="http://schemas.microsoft.com/office/powerpoint/2010/main" val="22493109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B5037B-A039-4BAA-AA61-D22203F50A1C}"/>
              </a:ext>
            </a:extLst>
          </p:cNvPr>
          <p:cNvSpPr/>
          <p:nvPr/>
        </p:nvSpPr>
        <p:spPr>
          <a:xfrm>
            <a:off x="2067465" y="252274"/>
            <a:ext cx="7712013" cy="4237567"/>
          </a:xfrm>
          <a:prstGeom prst="rect">
            <a:avLst/>
          </a:prstGeom>
          <a:noFill/>
          <a:ln>
            <a:noFill/>
            <a:prstDash val="solid"/>
          </a:ln>
        </p:spPr>
        <p:txBody>
          <a:bodyPr vert="horz" wrap="square" lIns="91440" tIns="45720" rIns="91440" bIns="45720" anchor="t" anchorCtr="0" compatLnSpc="1">
            <a:spAutoFit/>
          </a:bodyPr>
          <a:lstStyle/>
          <a:p>
            <a:pPr>
              <a:lnSpc>
                <a:spcPct val="115000"/>
              </a:lnSpc>
              <a:spcAft>
                <a:spcPts val="1000"/>
              </a:spcAft>
              <a:defRPr sz="1800" b="0" i="0" u="none" strike="noStrike" kern="0" cap="none" spc="0" baseline="0">
                <a:solidFill>
                  <a:srgbClr val="000000"/>
                </a:solidFill>
                <a:uFillTx/>
              </a:defRPr>
            </a:pPr>
            <a:r>
              <a:rPr lang="en-IE" sz="2200" dirty="0">
                <a:solidFill>
                  <a:srgbClr val="000000"/>
                </a:solidFill>
                <a:latin typeface="Calibri" pitchFamily="34"/>
                <a:ea typeface="Calibri" pitchFamily="34"/>
                <a:cs typeface="Times New Roman" pitchFamily="18"/>
              </a:rPr>
              <a:t>Every day I see or hear something that more or less kills me with delight,</a:t>
            </a:r>
            <a:endParaRPr lang="en-GB" sz="2200" dirty="0">
              <a:solidFill>
                <a:srgbClr val="000000"/>
              </a:solidFill>
              <a:latin typeface="Calibri" pitchFamily="34"/>
              <a:ea typeface="Calibri" pitchFamily="34"/>
              <a:cs typeface="Times New Roman" pitchFamily="18"/>
            </a:endParaRPr>
          </a:p>
          <a:p>
            <a:pPr>
              <a:lnSpc>
                <a:spcPct val="115000"/>
              </a:lnSpc>
              <a:spcAft>
                <a:spcPts val="1000"/>
              </a:spcAft>
              <a:defRPr sz="1800" b="0" i="0" u="none" strike="noStrike" kern="0" cap="none" spc="0" baseline="0">
                <a:solidFill>
                  <a:srgbClr val="000000"/>
                </a:solidFill>
                <a:uFillTx/>
              </a:defRPr>
            </a:pPr>
            <a:r>
              <a:rPr lang="en-IE" sz="2200" dirty="0">
                <a:solidFill>
                  <a:srgbClr val="000000"/>
                </a:solidFill>
                <a:latin typeface="Calibri" pitchFamily="34"/>
                <a:ea typeface="Calibri" pitchFamily="34"/>
                <a:cs typeface="Times New Roman" pitchFamily="18"/>
              </a:rPr>
              <a:t>That leaves me like a needle in a haystack of light.</a:t>
            </a:r>
            <a:endParaRPr lang="en-GB" sz="2200" dirty="0">
              <a:solidFill>
                <a:srgbClr val="000000"/>
              </a:solidFill>
              <a:latin typeface="Calibri" pitchFamily="34"/>
              <a:ea typeface="Calibri" pitchFamily="34"/>
              <a:cs typeface="Times New Roman" pitchFamily="18"/>
            </a:endParaRPr>
          </a:p>
          <a:p>
            <a:pPr>
              <a:lnSpc>
                <a:spcPct val="115000"/>
              </a:lnSpc>
              <a:spcAft>
                <a:spcPts val="1000"/>
              </a:spcAft>
              <a:defRPr sz="1800" b="0" i="0" u="none" strike="noStrike" kern="0" cap="none" spc="0" baseline="0">
                <a:solidFill>
                  <a:srgbClr val="000000"/>
                </a:solidFill>
                <a:uFillTx/>
              </a:defRPr>
            </a:pPr>
            <a:r>
              <a:rPr lang="en-IE" sz="2200" dirty="0">
                <a:solidFill>
                  <a:srgbClr val="000000"/>
                </a:solidFill>
                <a:latin typeface="Calibri" pitchFamily="34"/>
                <a:ea typeface="Calibri" pitchFamily="34"/>
                <a:cs typeface="Times New Roman" pitchFamily="18"/>
              </a:rPr>
              <a:t>It is what I was born for</a:t>
            </a:r>
            <a:endParaRPr lang="en-GB" sz="2200" dirty="0">
              <a:solidFill>
                <a:srgbClr val="000000"/>
              </a:solidFill>
              <a:latin typeface="Calibri" pitchFamily="34"/>
              <a:ea typeface="Calibri" pitchFamily="34"/>
              <a:cs typeface="Times New Roman" pitchFamily="18"/>
            </a:endParaRPr>
          </a:p>
          <a:p>
            <a:pPr>
              <a:lnSpc>
                <a:spcPct val="115000"/>
              </a:lnSpc>
              <a:spcAft>
                <a:spcPts val="1000"/>
              </a:spcAft>
              <a:defRPr sz="1800" b="0" i="0" u="none" strike="noStrike" kern="0" cap="none" spc="0" baseline="0">
                <a:solidFill>
                  <a:srgbClr val="000000"/>
                </a:solidFill>
                <a:uFillTx/>
              </a:defRPr>
            </a:pPr>
            <a:r>
              <a:rPr lang="en-IE" sz="2200" dirty="0">
                <a:solidFill>
                  <a:srgbClr val="000000"/>
                </a:solidFill>
                <a:latin typeface="Calibri" pitchFamily="34"/>
                <a:ea typeface="Calibri" pitchFamily="34"/>
                <a:cs typeface="Times New Roman" pitchFamily="18"/>
              </a:rPr>
              <a:t>To look, to listen, to lose myself inside this soft world,</a:t>
            </a:r>
            <a:endParaRPr lang="en-GB" sz="2200" dirty="0">
              <a:solidFill>
                <a:srgbClr val="000000"/>
              </a:solidFill>
              <a:latin typeface="Calibri" pitchFamily="34"/>
              <a:ea typeface="Calibri" pitchFamily="34"/>
              <a:cs typeface="Times New Roman" pitchFamily="18"/>
            </a:endParaRPr>
          </a:p>
          <a:p>
            <a:pPr>
              <a:lnSpc>
                <a:spcPct val="115000"/>
              </a:lnSpc>
              <a:spcAft>
                <a:spcPts val="1000"/>
              </a:spcAft>
              <a:defRPr sz="1800" b="0" i="0" u="none" strike="noStrike" kern="0" cap="none" spc="0" baseline="0">
                <a:solidFill>
                  <a:srgbClr val="000000"/>
                </a:solidFill>
                <a:uFillTx/>
              </a:defRPr>
            </a:pPr>
            <a:r>
              <a:rPr lang="en-IE" sz="2200" dirty="0">
                <a:solidFill>
                  <a:srgbClr val="000000"/>
                </a:solidFill>
                <a:latin typeface="Calibri" pitchFamily="34"/>
                <a:ea typeface="Calibri" pitchFamily="34"/>
                <a:cs typeface="Times New Roman" pitchFamily="18"/>
              </a:rPr>
              <a:t>To instruct myself over and over in joy and acclamation... </a:t>
            </a:r>
          </a:p>
          <a:p>
            <a:pPr>
              <a:lnSpc>
                <a:spcPct val="115000"/>
              </a:lnSpc>
              <a:spcAft>
                <a:spcPts val="1000"/>
              </a:spcAft>
              <a:defRPr sz="1800" b="0" i="0" u="none" strike="noStrike" kern="0" cap="none" spc="0" baseline="0">
                <a:solidFill>
                  <a:srgbClr val="000000"/>
                </a:solidFill>
                <a:uFillTx/>
              </a:defRPr>
            </a:pPr>
            <a:r>
              <a:rPr lang="en-IE" sz="2000" i="1" dirty="0">
                <a:solidFill>
                  <a:srgbClr val="000000"/>
                </a:solidFill>
                <a:latin typeface="Calibri" pitchFamily="34"/>
                <a:ea typeface="Calibri" pitchFamily="34"/>
                <a:cs typeface="Times New Roman" pitchFamily="18"/>
              </a:rPr>
              <a:t>Mindful by </a:t>
            </a:r>
            <a:r>
              <a:rPr lang="en-IE" sz="2000" dirty="0">
                <a:solidFill>
                  <a:srgbClr val="000000"/>
                </a:solidFill>
                <a:latin typeface="Calibri" pitchFamily="34"/>
                <a:ea typeface="Calibri" pitchFamily="34"/>
                <a:cs typeface="Times New Roman" pitchFamily="18"/>
              </a:rPr>
              <a:t>Mary Oliver</a:t>
            </a:r>
            <a:br>
              <a:rPr lang="en-IE" sz="2200" b="1" dirty="0">
                <a:solidFill>
                  <a:srgbClr val="000000"/>
                </a:solidFill>
                <a:latin typeface="Calibri" pitchFamily="34"/>
                <a:ea typeface="Calibri" pitchFamily="34"/>
                <a:cs typeface="Times New Roman" pitchFamily="18"/>
              </a:rPr>
            </a:br>
            <a:r>
              <a:rPr lang="en-IE" sz="2200" b="1" dirty="0">
                <a:solidFill>
                  <a:srgbClr val="000000"/>
                </a:solidFill>
                <a:latin typeface="Calibri" pitchFamily="34"/>
                <a:ea typeface="Calibri" pitchFamily="34"/>
                <a:cs typeface="Times New Roman" pitchFamily="18"/>
              </a:rPr>
              <a:t> 												- Mary Oliver</a:t>
            </a:r>
            <a:endParaRPr lang="en-GB" sz="2200" b="1" dirty="0">
              <a:solidFill>
                <a:srgbClr val="000000"/>
              </a:solidFill>
              <a:latin typeface="Calibri" pitchFamily="34"/>
              <a:ea typeface="Calibri" pitchFamily="34"/>
              <a:cs typeface="Times New Roman" pitchFamily="18"/>
            </a:endParaRPr>
          </a:p>
        </p:txBody>
      </p:sp>
      <p:pic>
        <p:nvPicPr>
          <p:cNvPr id="3" name="Picture 2">
            <a:extLst>
              <a:ext uri="{FF2B5EF4-FFF2-40B4-BE49-F238E27FC236}">
                <a16:creationId xmlns:a16="http://schemas.microsoft.com/office/drawing/2014/main" id="{220597F6-84EF-4D20-B47F-551A9522B6A1}"/>
              </a:ext>
            </a:extLst>
          </p:cNvPr>
          <p:cNvPicPr>
            <a:picLocks noChangeAspect="1"/>
          </p:cNvPicPr>
          <p:nvPr/>
        </p:nvPicPr>
        <p:blipFill>
          <a:blip r:embed="rId2"/>
          <a:stretch>
            <a:fillRect/>
          </a:stretch>
        </p:blipFill>
        <p:spPr>
          <a:xfrm>
            <a:off x="2895600" y="3666059"/>
            <a:ext cx="6744056" cy="3053913"/>
          </a:xfrm>
          <a:prstGeom prst="rect">
            <a:avLst/>
          </a:prstGeom>
          <a:noFill/>
          <a:ln>
            <a:noFill/>
          </a:ln>
        </p:spPr>
      </p:pic>
    </p:spTree>
    <p:extLst>
      <p:ext uri="{BB962C8B-B14F-4D97-AF65-F5344CB8AC3E}">
        <p14:creationId xmlns:p14="http://schemas.microsoft.com/office/powerpoint/2010/main" val="2168658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963F77-2C21-4E09-9119-5D14B048D7F4}"/>
              </a:ext>
            </a:extLst>
          </p:cNvPr>
          <p:cNvSpPr/>
          <p:nvPr/>
        </p:nvSpPr>
        <p:spPr>
          <a:xfrm>
            <a:off x="1524001" y="3124204"/>
            <a:ext cx="9296403" cy="3046991"/>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solidFill>
                  <a:srgbClr val="000000"/>
                </a:solidFill>
                <a:latin typeface="Arial"/>
              </a:rPr>
              <a:t>    We are in big trouble with the threat of global warming, </a:t>
            </a:r>
          </a:p>
          <a:p>
            <a:pPr>
              <a:defRPr sz="1800" b="0" i="0" u="none" strike="noStrike" kern="0" cap="none" spc="0" baseline="0">
                <a:solidFill>
                  <a:srgbClr val="000000"/>
                </a:solidFill>
                <a:uFillTx/>
              </a:defRPr>
            </a:pPr>
            <a:r>
              <a:rPr lang="en-GB" sz="2400" dirty="0">
                <a:solidFill>
                  <a:srgbClr val="000000"/>
                </a:solidFill>
                <a:latin typeface="Arial"/>
              </a:rPr>
              <a:t>    coming to the end of an oil-based economy, the present </a:t>
            </a:r>
          </a:p>
          <a:p>
            <a:pPr>
              <a:defRPr sz="1800" b="0" i="0" u="none" strike="noStrike" kern="0" cap="none" spc="0" baseline="0">
                <a:solidFill>
                  <a:srgbClr val="000000"/>
                </a:solidFill>
                <a:uFillTx/>
              </a:defRPr>
            </a:pPr>
            <a:r>
              <a:rPr lang="en-GB" sz="2400" dirty="0">
                <a:solidFill>
                  <a:srgbClr val="000000"/>
                </a:solidFill>
                <a:latin typeface="Arial"/>
              </a:rPr>
              <a:t>    global economic crisis and massive loss of biodiversity </a:t>
            </a:r>
          </a:p>
          <a:p>
            <a:pPr>
              <a:defRPr sz="1800" b="0" i="0" u="none" strike="noStrike" kern="0" cap="none" spc="0" baseline="0">
                <a:solidFill>
                  <a:srgbClr val="000000"/>
                </a:solidFill>
                <a:uFillTx/>
              </a:defRPr>
            </a:pPr>
            <a:r>
              <a:rPr lang="en-GB" sz="2400" dirty="0">
                <a:solidFill>
                  <a:srgbClr val="000000"/>
                </a:solidFill>
                <a:latin typeface="Arial"/>
              </a:rPr>
              <a:t>   in the natural world. </a:t>
            </a:r>
            <a:r>
              <a:rPr lang="en-US" sz="2400" dirty="0">
                <a:solidFill>
                  <a:srgbClr val="000000"/>
                </a:solidFill>
                <a:latin typeface="Arial"/>
              </a:rPr>
              <a:t>Biodiversity underpins the processes</a:t>
            </a:r>
          </a:p>
          <a:p>
            <a:pPr>
              <a:defRPr sz="1800" b="0" i="0" u="none" strike="noStrike" kern="0" cap="none" spc="0" baseline="0">
                <a:solidFill>
                  <a:srgbClr val="000000"/>
                </a:solidFill>
                <a:uFillTx/>
              </a:defRPr>
            </a:pPr>
            <a:r>
              <a:rPr lang="en-US" sz="2400" dirty="0">
                <a:solidFill>
                  <a:srgbClr val="000000"/>
                </a:solidFill>
                <a:latin typeface="Arial"/>
              </a:rPr>
              <a:t>    that  make life possible.</a:t>
            </a:r>
            <a:r>
              <a:rPr lang="en-US" dirty="0">
                <a:solidFill>
                  <a:srgbClr val="000000"/>
                </a:solidFill>
                <a:latin typeface="Arial"/>
              </a:rPr>
              <a:t> </a:t>
            </a:r>
            <a:r>
              <a:rPr lang="en-GB" sz="2400" dirty="0">
                <a:solidFill>
                  <a:srgbClr val="000000"/>
                </a:solidFill>
                <a:latin typeface="Arial"/>
              </a:rPr>
              <a:t>The global economic system has</a:t>
            </a:r>
          </a:p>
          <a:p>
            <a:pPr>
              <a:defRPr sz="1800" b="0" i="0" u="none" strike="noStrike" kern="0" cap="none" spc="0" baseline="0">
                <a:solidFill>
                  <a:srgbClr val="000000"/>
                </a:solidFill>
                <a:uFillTx/>
              </a:defRPr>
            </a:pPr>
            <a:r>
              <a:rPr lang="en-GB" sz="2400" dirty="0">
                <a:solidFill>
                  <a:srgbClr val="000000"/>
                </a:solidFill>
                <a:latin typeface="Arial"/>
              </a:rPr>
              <a:t>   failed us.</a:t>
            </a:r>
          </a:p>
          <a:p>
            <a:pPr>
              <a:defRPr sz="1800" b="0" i="0" u="none" strike="noStrike" kern="0" cap="none" spc="0" baseline="0">
                <a:solidFill>
                  <a:srgbClr val="000000"/>
                </a:solidFill>
                <a:uFillTx/>
              </a:defRPr>
            </a:pPr>
            <a:r>
              <a:rPr lang="en-GB" sz="2400" dirty="0">
                <a:solidFill>
                  <a:srgbClr val="000000"/>
                </a:solidFill>
                <a:latin typeface="Arial"/>
              </a:rPr>
              <a:t>   We have the crisis of arms and militarism, drugs,</a:t>
            </a:r>
          </a:p>
          <a:p>
            <a:pPr>
              <a:defRPr sz="1800" b="0" i="0" u="none" strike="noStrike" kern="0" cap="none" spc="0" baseline="0">
                <a:solidFill>
                  <a:srgbClr val="000000"/>
                </a:solidFill>
                <a:uFillTx/>
              </a:defRPr>
            </a:pPr>
            <a:r>
              <a:rPr lang="en-GB" sz="2400" dirty="0">
                <a:solidFill>
                  <a:srgbClr val="000000"/>
                </a:solidFill>
                <a:latin typeface="Arial"/>
              </a:rPr>
              <a:t>   violence in so many forms, refugee crisis, homelessness</a:t>
            </a:r>
            <a:r>
              <a:rPr lang="en-GB" sz="2400" b="1" dirty="0">
                <a:solidFill>
                  <a:srgbClr val="000000"/>
                </a:solidFill>
                <a:latin typeface="Arial"/>
              </a:rPr>
              <a:t>….. </a:t>
            </a:r>
            <a:endParaRPr lang="en-US" sz="2400" b="1" dirty="0">
              <a:solidFill>
                <a:srgbClr val="000000"/>
              </a:solidFill>
              <a:latin typeface="Arial"/>
            </a:endParaRPr>
          </a:p>
        </p:txBody>
      </p:sp>
      <p:pic>
        <p:nvPicPr>
          <p:cNvPr id="3" name="Picture 8" descr="http://newsimg.bbc.co.uk/media/images/44628000/jpg/_44628569_somallia512_2.jpg">
            <a:extLst>
              <a:ext uri="{FF2B5EF4-FFF2-40B4-BE49-F238E27FC236}">
                <a16:creationId xmlns:a16="http://schemas.microsoft.com/office/drawing/2014/main" id="{DB54A463-323F-4C58-8FC7-C65B8721811F}"/>
              </a:ext>
            </a:extLst>
          </p:cNvPr>
          <p:cNvPicPr>
            <a:picLocks noChangeAspect="1"/>
          </p:cNvPicPr>
          <p:nvPr/>
        </p:nvPicPr>
        <p:blipFill>
          <a:blip r:embed="rId3"/>
          <a:srcRect/>
          <a:stretch>
            <a:fillRect/>
          </a:stretch>
        </p:blipFill>
        <p:spPr>
          <a:xfrm>
            <a:off x="1524000" y="77788"/>
            <a:ext cx="3395660" cy="1909760"/>
          </a:xfrm>
          <a:prstGeom prst="rect">
            <a:avLst/>
          </a:prstGeom>
          <a:noFill/>
          <a:ln>
            <a:noFill/>
          </a:ln>
        </p:spPr>
      </p:pic>
      <p:pic>
        <p:nvPicPr>
          <p:cNvPr id="4" name="Picture 6" descr="http://www.responsiblelending.org/images/crumbling-bank-image.jpg">
            <a:extLst>
              <a:ext uri="{FF2B5EF4-FFF2-40B4-BE49-F238E27FC236}">
                <a16:creationId xmlns:a16="http://schemas.microsoft.com/office/drawing/2014/main" id="{950C808D-41DD-47B4-BDE1-BFB420F86CBF}"/>
              </a:ext>
            </a:extLst>
          </p:cNvPr>
          <p:cNvPicPr>
            <a:picLocks noChangeAspect="1"/>
          </p:cNvPicPr>
          <p:nvPr/>
        </p:nvPicPr>
        <p:blipFill>
          <a:blip r:embed="rId4"/>
          <a:srcRect/>
          <a:stretch>
            <a:fillRect/>
          </a:stretch>
        </p:blipFill>
        <p:spPr>
          <a:xfrm>
            <a:off x="8000997" y="104096"/>
            <a:ext cx="2246315" cy="2029501"/>
          </a:xfrm>
          <a:prstGeom prst="rect">
            <a:avLst/>
          </a:prstGeom>
          <a:noFill/>
          <a:ln>
            <a:noFill/>
          </a:ln>
        </p:spPr>
      </p:pic>
      <p:pic>
        <p:nvPicPr>
          <p:cNvPr id="5" name="Picture 10" descr="http://www.groovygreen.com/groove/wp-content/uploads/2008/04/food-riots.jpg">
            <a:extLst>
              <a:ext uri="{FF2B5EF4-FFF2-40B4-BE49-F238E27FC236}">
                <a16:creationId xmlns:a16="http://schemas.microsoft.com/office/drawing/2014/main" id="{4B02BC07-B34E-41C6-9120-7BA50FC78E29}"/>
              </a:ext>
            </a:extLst>
          </p:cNvPr>
          <p:cNvPicPr>
            <a:picLocks noChangeAspect="1"/>
          </p:cNvPicPr>
          <p:nvPr/>
        </p:nvPicPr>
        <p:blipFill>
          <a:blip r:embed="rId5"/>
          <a:srcRect/>
          <a:stretch>
            <a:fillRect/>
          </a:stretch>
        </p:blipFill>
        <p:spPr>
          <a:xfrm>
            <a:off x="5228774" y="513673"/>
            <a:ext cx="2641601" cy="145211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7FFD-5691-42B6-9C4A-94D60D8F57A1}"/>
              </a:ext>
            </a:extLst>
          </p:cNvPr>
          <p:cNvSpPr txBox="1">
            <a:spLocks noGrp="1"/>
          </p:cNvSpPr>
          <p:nvPr>
            <p:ph type="title"/>
          </p:nvPr>
        </p:nvSpPr>
        <p:spPr/>
        <p:txBody>
          <a:bodyPr/>
          <a:lstStyle/>
          <a:p>
            <a:endParaRPr lang="en-IE"/>
          </a:p>
        </p:txBody>
      </p:sp>
      <p:sp>
        <p:nvSpPr>
          <p:cNvPr id="4" name="TextBox 3">
            <a:extLst>
              <a:ext uri="{FF2B5EF4-FFF2-40B4-BE49-F238E27FC236}">
                <a16:creationId xmlns:a16="http://schemas.microsoft.com/office/drawing/2014/main" id="{248F9FB2-F8A3-48B1-BC4A-118DE42F9E38}"/>
              </a:ext>
            </a:extLst>
          </p:cNvPr>
          <p:cNvSpPr txBox="1"/>
          <p:nvPr/>
        </p:nvSpPr>
        <p:spPr>
          <a:xfrm>
            <a:off x="1600196" y="228600"/>
            <a:ext cx="4343400" cy="6001646"/>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i="1">
                <a:solidFill>
                  <a:srgbClr val="000000"/>
                </a:solidFill>
                <a:latin typeface="Calibri"/>
              </a:rPr>
              <a:t>The Universe is holding its breath</a:t>
            </a:r>
          </a:p>
          <a:p>
            <a:pPr>
              <a:defRPr sz="1800" b="0" i="0" u="none" strike="noStrike" kern="0" cap="none" spc="0" baseline="0">
                <a:solidFill>
                  <a:srgbClr val="000000"/>
                </a:solidFill>
                <a:uFillTx/>
              </a:defRPr>
            </a:pPr>
            <a:r>
              <a:rPr lang="en-GB" sz="2400" i="1">
                <a:solidFill>
                  <a:srgbClr val="000000"/>
                </a:solidFill>
                <a:latin typeface="Calibri"/>
              </a:rPr>
              <a:t>            waiting for you</a:t>
            </a:r>
          </a:p>
          <a:p>
            <a:pPr>
              <a:defRPr sz="1800" b="0" i="0" u="none" strike="noStrike" kern="0" cap="none" spc="0" baseline="0">
                <a:solidFill>
                  <a:srgbClr val="000000"/>
                </a:solidFill>
                <a:uFillTx/>
              </a:defRPr>
            </a:pPr>
            <a:endParaRPr lang="en-GB" sz="2400" i="1">
              <a:solidFill>
                <a:srgbClr val="000000"/>
              </a:solidFill>
              <a:latin typeface="Calibri"/>
            </a:endParaRPr>
          </a:p>
          <a:p>
            <a:pPr>
              <a:defRPr sz="1800" b="0" i="0" u="none" strike="noStrike" kern="0" cap="none" spc="0" baseline="0">
                <a:solidFill>
                  <a:srgbClr val="000000"/>
                </a:solidFill>
                <a:uFillTx/>
              </a:defRPr>
            </a:pPr>
            <a:r>
              <a:rPr lang="en-GB" sz="2400" i="1">
                <a:solidFill>
                  <a:srgbClr val="000000"/>
                </a:solidFill>
                <a:latin typeface="Calibri"/>
              </a:rPr>
              <a:t>     to take your appropriate</a:t>
            </a:r>
          </a:p>
          <a:p>
            <a:pPr>
              <a:defRPr sz="1800" b="0" i="0" u="none" strike="noStrike" kern="0" cap="none" spc="0" baseline="0">
                <a:solidFill>
                  <a:srgbClr val="000000"/>
                </a:solidFill>
                <a:uFillTx/>
              </a:defRPr>
            </a:pPr>
            <a:r>
              <a:rPr lang="en-GB" sz="2400" i="1">
                <a:solidFill>
                  <a:srgbClr val="000000"/>
                </a:solidFill>
                <a:latin typeface="Calibri"/>
              </a:rPr>
              <a:t>    place……..no other part of      creation can substitute for you   belonging to the world.</a:t>
            </a:r>
          </a:p>
          <a:p>
            <a:pPr>
              <a:defRPr sz="1800" b="0" i="0" u="none" strike="noStrike" kern="0" cap="none" spc="0" baseline="0">
                <a:solidFill>
                  <a:srgbClr val="000000"/>
                </a:solidFill>
                <a:uFillTx/>
              </a:defRPr>
            </a:pPr>
            <a:endParaRPr lang="en-GB" sz="2400" i="1">
              <a:solidFill>
                <a:srgbClr val="000000"/>
              </a:solidFill>
              <a:latin typeface="Calibri"/>
            </a:endParaRPr>
          </a:p>
          <a:p>
            <a:pPr>
              <a:defRPr sz="1800" b="0" i="0" u="none" strike="noStrike" kern="0" cap="none" spc="0" baseline="0">
                <a:solidFill>
                  <a:srgbClr val="000000"/>
                </a:solidFill>
                <a:uFillTx/>
              </a:defRPr>
            </a:pPr>
            <a:r>
              <a:rPr lang="en-GB" sz="2400" b="1" i="1">
                <a:solidFill>
                  <a:srgbClr val="000000"/>
                </a:solidFill>
                <a:latin typeface="Calibri"/>
              </a:rPr>
              <a:t>WAITING FOR YOU</a:t>
            </a:r>
          </a:p>
          <a:p>
            <a:pPr>
              <a:defRPr sz="1800" b="0" i="0" u="none" strike="noStrike" kern="0" cap="none" spc="0" baseline="0">
                <a:solidFill>
                  <a:srgbClr val="000000"/>
                </a:solidFill>
                <a:uFillTx/>
              </a:defRPr>
            </a:pPr>
            <a:r>
              <a:rPr lang="en-GB" sz="2400" b="1" i="1">
                <a:solidFill>
                  <a:srgbClr val="000000"/>
                </a:solidFill>
                <a:latin typeface="Calibri"/>
              </a:rPr>
              <a:t> </a:t>
            </a:r>
          </a:p>
          <a:p>
            <a:pPr>
              <a:defRPr sz="1800" b="0" i="0" u="none" strike="noStrike" kern="0" cap="none" spc="0" baseline="0">
                <a:solidFill>
                  <a:srgbClr val="000000"/>
                </a:solidFill>
                <a:uFillTx/>
              </a:defRPr>
            </a:pPr>
            <a:r>
              <a:rPr lang="en-GB" sz="2400" i="1">
                <a:solidFill>
                  <a:srgbClr val="000000"/>
                </a:solidFill>
                <a:latin typeface="Calibri"/>
              </a:rPr>
              <a:t>To come out of the shadows</a:t>
            </a:r>
          </a:p>
          <a:p>
            <a:pPr>
              <a:defRPr sz="1800" b="0" i="0" u="none" strike="noStrike" kern="0" cap="none" spc="0" baseline="0">
                <a:solidFill>
                  <a:srgbClr val="000000"/>
                </a:solidFill>
                <a:uFillTx/>
              </a:defRPr>
            </a:pPr>
            <a:endParaRPr lang="en-GB" sz="2400" i="1">
              <a:solidFill>
                <a:srgbClr val="000000"/>
              </a:solidFill>
              <a:latin typeface="Calibri"/>
            </a:endParaRPr>
          </a:p>
          <a:p>
            <a:pPr>
              <a:defRPr sz="1800" b="0" i="0" u="none" strike="noStrike" kern="0" cap="none" spc="0" baseline="0">
                <a:solidFill>
                  <a:srgbClr val="000000"/>
                </a:solidFill>
                <a:uFillTx/>
              </a:defRPr>
            </a:pPr>
            <a:r>
              <a:rPr lang="en-GB" sz="2400" i="1">
                <a:solidFill>
                  <a:srgbClr val="000000"/>
                </a:solidFill>
                <a:latin typeface="Calibri"/>
              </a:rPr>
              <a:t>into the light…we are the</a:t>
            </a:r>
          </a:p>
          <a:p>
            <a:pPr>
              <a:defRPr sz="1800" b="0" i="0" u="none" strike="noStrike" kern="0" cap="none" spc="0" baseline="0">
                <a:solidFill>
                  <a:srgbClr val="000000"/>
                </a:solidFill>
                <a:uFillTx/>
              </a:defRPr>
            </a:pPr>
            <a:endParaRPr lang="en-GB" sz="2400" i="1">
              <a:solidFill>
                <a:srgbClr val="000000"/>
              </a:solidFill>
              <a:latin typeface="Calibri"/>
            </a:endParaRPr>
          </a:p>
          <a:p>
            <a:pPr>
              <a:defRPr sz="1800" b="0" i="0" u="none" strike="noStrike" kern="0" cap="none" spc="0" baseline="0">
                <a:solidFill>
                  <a:srgbClr val="000000"/>
                </a:solidFill>
                <a:uFillTx/>
              </a:defRPr>
            </a:pPr>
            <a:r>
              <a:rPr lang="en-GB" sz="2400" i="1">
                <a:solidFill>
                  <a:srgbClr val="000000"/>
                </a:solidFill>
                <a:latin typeface="Calibri"/>
              </a:rPr>
              <a:t>light.. become radiant beacons!</a:t>
            </a:r>
          </a:p>
          <a:p>
            <a:pPr>
              <a:defRPr sz="1800" b="0" i="0" u="none" strike="noStrike" kern="0" cap="none" spc="0" baseline="0">
                <a:solidFill>
                  <a:srgbClr val="000000"/>
                </a:solidFill>
                <a:uFillTx/>
              </a:defRPr>
            </a:pPr>
            <a:r>
              <a:rPr lang="en-GB" sz="2400" i="1">
                <a:solidFill>
                  <a:srgbClr val="000000"/>
                </a:solidFill>
                <a:latin typeface="Calibri"/>
              </a:rPr>
              <a:t>                           </a:t>
            </a:r>
            <a:r>
              <a:rPr lang="en-GB" i="1">
                <a:solidFill>
                  <a:srgbClr val="000000"/>
                </a:solidFill>
                <a:latin typeface="Calibri"/>
              </a:rPr>
              <a:t>Jean Houston</a:t>
            </a:r>
            <a:endParaRPr lang="en-GB" sz="2400" i="1">
              <a:solidFill>
                <a:srgbClr val="000000"/>
              </a:solidFill>
              <a:latin typeface="Calibri"/>
            </a:endParaRPr>
          </a:p>
        </p:txBody>
      </p:sp>
      <p:pic>
        <p:nvPicPr>
          <p:cNvPr id="8" name="Content Placeholder 7">
            <a:extLst>
              <a:ext uri="{FF2B5EF4-FFF2-40B4-BE49-F238E27FC236}">
                <a16:creationId xmlns:a16="http://schemas.microsoft.com/office/drawing/2014/main" id="{84528D7C-90D6-4CDA-B6AC-0C10C6DD4C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0000" y="1148080"/>
            <a:ext cx="4856480" cy="4378960"/>
          </a:xfrm>
        </p:spPr>
      </p:pic>
    </p:spTree>
    <p:extLst>
      <p:ext uri="{BB962C8B-B14F-4D97-AF65-F5344CB8AC3E}">
        <p14:creationId xmlns:p14="http://schemas.microsoft.com/office/powerpoint/2010/main" val="25605899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2285997" y="838204"/>
            <a:ext cx="184731" cy="1200329"/>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endParaRPr lang="en-GB" sz="2400" b="1" dirty="0">
              <a:solidFill>
                <a:srgbClr val="000000"/>
              </a:solidFill>
              <a:latin typeface="Calibri"/>
            </a:endParaRPr>
          </a:p>
          <a:p>
            <a:pPr>
              <a:defRPr sz="1800" b="0" i="0" u="none" strike="noStrike" kern="0" cap="none" spc="0" baseline="0">
                <a:solidFill>
                  <a:srgbClr val="000000"/>
                </a:solidFill>
                <a:uFillTx/>
              </a:defRPr>
            </a:pPr>
            <a:endParaRPr lang="en-GB" sz="2400" b="1" dirty="0">
              <a:solidFill>
                <a:srgbClr val="000000"/>
              </a:solidFill>
              <a:latin typeface="Calibri"/>
            </a:endParaRPr>
          </a:p>
          <a:p>
            <a:pPr>
              <a:defRPr sz="1800" b="0" i="0" u="none" strike="noStrike" kern="0" cap="none" spc="0" baseline="0">
                <a:solidFill>
                  <a:srgbClr val="000000"/>
                </a:solidFill>
                <a:uFillTx/>
              </a:defRPr>
            </a:pPr>
            <a:endParaRPr lang="en-GB" sz="2400" b="1" dirty="0">
              <a:solidFill>
                <a:srgbClr val="000000"/>
              </a:solidFill>
              <a:latin typeface="Calibri"/>
            </a:endParaRPr>
          </a:p>
        </p:txBody>
      </p:sp>
      <p:pic>
        <p:nvPicPr>
          <p:cNvPr id="1026" name="Picture 2" descr="C:\Users\cvct\Pictures\thXBN1TW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009" y="1432560"/>
            <a:ext cx="5573864" cy="3485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C68D25-B215-4189-925E-5D34D008E5D0}"/>
              </a:ext>
            </a:extLst>
          </p:cNvPr>
          <p:cNvSpPr txBox="1"/>
          <p:nvPr/>
        </p:nvSpPr>
        <p:spPr>
          <a:xfrm>
            <a:off x="1534602" y="5224007"/>
            <a:ext cx="9289103" cy="1815882"/>
          </a:xfrm>
          <a:prstGeom prst="rect">
            <a:avLst/>
          </a:prstGeom>
          <a:noFill/>
        </p:spPr>
        <p:txBody>
          <a:bodyPr wrap="square" rtlCol="0">
            <a:spAutoFit/>
          </a:bodyPr>
          <a:lstStyle/>
          <a:p>
            <a:r>
              <a:rPr lang="en-GB" sz="2800" i="1" dirty="0"/>
              <a:t>“If light is in your heart, you will always find your way home.”</a:t>
            </a:r>
          </a:p>
          <a:p>
            <a:r>
              <a:rPr lang="en-GB" sz="2800" i="1" dirty="0"/>
              <a:t>                                                                                                    </a:t>
            </a:r>
            <a:r>
              <a:rPr lang="en-GB" sz="2000" i="1" dirty="0"/>
              <a:t>Rumi</a:t>
            </a:r>
            <a:endParaRPr lang="en-GB" sz="2800" i="1" dirty="0"/>
          </a:p>
          <a:p>
            <a:r>
              <a:rPr lang="en-GB" sz="2800" i="1" dirty="0"/>
              <a:t>                                                                                                                            </a:t>
            </a:r>
          </a:p>
          <a:p>
            <a:endParaRPr lang="en-IE" sz="2800" i="1" dirty="0"/>
          </a:p>
        </p:txBody>
      </p:sp>
      <p:sp>
        <p:nvSpPr>
          <p:cNvPr id="4" name="TextBox 3">
            <a:extLst>
              <a:ext uri="{FF2B5EF4-FFF2-40B4-BE49-F238E27FC236}">
                <a16:creationId xmlns:a16="http://schemas.microsoft.com/office/drawing/2014/main" id="{9EACFB10-AC2D-40DF-84FD-76F1A9FF100E}"/>
              </a:ext>
            </a:extLst>
          </p:cNvPr>
          <p:cNvSpPr txBox="1"/>
          <p:nvPr/>
        </p:nvSpPr>
        <p:spPr>
          <a:xfrm>
            <a:off x="155864" y="658780"/>
            <a:ext cx="11939154" cy="954107"/>
          </a:xfrm>
          <a:prstGeom prst="rect">
            <a:avLst/>
          </a:prstGeom>
          <a:noFill/>
        </p:spPr>
        <p:txBody>
          <a:bodyPr wrap="square" rtlCol="0">
            <a:spAutoFit/>
          </a:bodyPr>
          <a:lstStyle/>
          <a:p>
            <a:r>
              <a:rPr lang="en-GB" sz="2800" i="1" dirty="0"/>
              <a:t>  “ I am the light of the world, anyone who follows me will have the light of life.”</a:t>
            </a:r>
          </a:p>
          <a:p>
            <a:r>
              <a:rPr lang="en-GB" sz="2800" i="1" dirty="0"/>
              <a:t>                                                                                                                                 Jn.8:12                           </a:t>
            </a:r>
            <a:endParaRPr lang="en-IE" sz="2400" i="1" dirty="0"/>
          </a:p>
        </p:txBody>
      </p:sp>
    </p:spTree>
    <p:extLst>
      <p:ext uri="{BB962C8B-B14F-4D97-AF65-F5344CB8AC3E}">
        <p14:creationId xmlns:p14="http://schemas.microsoft.com/office/powerpoint/2010/main" val="25040369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DD675-C575-42AF-84A0-C9CAA097A3F2}"/>
              </a:ext>
            </a:extLst>
          </p:cNvPr>
          <p:cNvSpPr txBox="1">
            <a:spLocks noGrp="1"/>
          </p:cNvSpPr>
          <p:nvPr>
            <p:ph type="title"/>
          </p:nvPr>
        </p:nvSpPr>
        <p:spPr>
          <a:xfrm>
            <a:off x="2057396" y="304796"/>
            <a:ext cx="8229600" cy="1143000"/>
          </a:xfrm>
        </p:spPr>
        <p:txBody>
          <a:bodyPr/>
          <a:lstStyle/>
          <a:p>
            <a:pPr lvl="0"/>
            <a:r>
              <a:rPr lang="en-GB" sz="2400"/>
              <a:t>What is my  heart’s desire at this time of uncertainty in our Common Home? </a:t>
            </a:r>
          </a:p>
        </p:txBody>
      </p:sp>
      <p:pic>
        <p:nvPicPr>
          <p:cNvPr id="3" name="Content Placeholder 2" descr="C:\Users\cvct\Pictures\thT33L10YN.jpg">
            <a:extLst>
              <a:ext uri="{FF2B5EF4-FFF2-40B4-BE49-F238E27FC236}">
                <a16:creationId xmlns:a16="http://schemas.microsoft.com/office/drawing/2014/main" id="{4115A930-88A5-4DCE-9ABF-13C03FEB5DA8}"/>
              </a:ext>
            </a:extLst>
          </p:cNvPr>
          <p:cNvPicPr>
            <a:picLocks noGrp="1" noChangeAspect="1"/>
          </p:cNvPicPr>
          <p:nvPr>
            <p:ph idx="1"/>
          </p:nvPr>
        </p:nvPicPr>
        <p:blipFill>
          <a:blip r:embed="rId2"/>
          <a:srcRect/>
          <a:stretch>
            <a:fillRect/>
          </a:stretch>
        </p:blipFill>
        <p:spPr>
          <a:xfrm>
            <a:off x="3657597" y="1828800"/>
            <a:ext cx="4724403" cy="3028154"/>
          </a:xfrm>
        </p:spPr>
      </p:pic>
      <p:sp>
        <p:nvSpPr>
          <p:cNvPr id="4" name="TextBox 3">
            <a:extLst>
              <a:ext uri="{FF2B5EF4-FFF2-40B4-BE49-F238E27FC236}">
                <a16:creationId xmlns:a16="http://schemas.microsoft.com/office/drawing/2014/main" id="{A30037A7-4EF7-4F9D-8E2F-DA3BAC85B424}"/>
              </a:ext>
            </a:extLst>
          </p:cNvPr>
          <p:cNvSpPr txBox="1"/>
          <p:nvPr/>
        </p:nvSpPr>
        <p:spPr>
          <a:xfrm>
            <a:off x="2209801" y="5181604"/>
            <a:ext cx="8051447" cy="1200329"/>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dirty="0">
                <a:solidFill>
                  <a:srgbClr val="000000"/>
                </a:solidFill>
                <a:latin typeface="Calibri"/>
              </a:rPr>
              <a:t>Name one </a:t>
            </a:r>
            <a:r>
              <a:rPr lang="en-GB" sz="2400" kern="0" dirty="0">
                <a:solidFill>
                  <a:srgbClr val="000000"/>
                </a:solidFill>
                <a:latin typeface="Calibri"/>
              </a:rPr>
              <a:t>commitment</a:t>
            </a:r>
            <a:r>
              <a:rPr lang="en-GB" sz="2400" dirty="0">
                <a:solidFill>
                  <a:srgbClr val="000000"/>
                </a:solidFill>
                <a:latin typeface="Calibri"/>
              </a:rPr>
              <a:t>/action that we </a:t>
            </a:r>
            <a:r>
              <a:rPr lang="en-GB" sz="2400">
                <a:solidFill>
                  <a:srgbClr val="000000"/>
                </a:solidFill>
                <a:latin typeface="Calibri"/>
              </a:rPr>
              <a:t>as Congregation might take in response to the cry of the earth, the cry of the poor today?</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2">
            <a:extLst>
              <a:ext uri="{FF2B5EF4-FFF2-40B4-BE49-F238E27FC236}">
                <a16:creationId xmlns:a16="http://schemas.microsoft.com/office/drawing/2014/main" id="{883BE557-AC9A-4CF1-8A62-FDA09839D448}"/>
              </a:ext>
            </a:extLst>
          </p:cNvPr>
          <p:cNvSpPr txBox="1">
            <a:spLocks noChangeArrowheads="1"/>
          </p:cNvSpPr>
          <p:nvPr/>
        </p:nvSpPr>
        <p:spPr bwMode="auto">
          <a:xfrm>
            <a:off x="3733800" y="2514601"/>
            <a:ext cx="44783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solidFill>
                  <a:srgbClr val="000000"/>
                </a:solidFill>
                <a:latin typeface="Calibri" panose="020F0502020204030204" pitchFamily="34" charset="0"/>
              </a:rPr>
              <a:t>Copyright         Nellie Mc Laughlin     2016</a:t>
            </a:r>
          </a:p>
          <a:p>
            <a:pPr eaLnBrk="1" hangingPunct="1">
              <a:spcBef>
                <a:spcPct val="0"/>
              </a:spcBef>
              <a:buFontTx/>
              <a:buNone/>
            </a:pPr>
            <a:endParaRPr lang="en-GB" altLang="en-US" sz="1800">
              <a:solidFill>
                <a:srgbClr val="000000"/>
              </a:solidFill>
              <a:latin typeface="Calibri" panose="020F0502020204030204" pitchFamily="34" charset="0"/>
            </a:endParaRPr>
          </a:p>
          <a:p>
            <a:pPr eaLnBrk="1" hangingPunct="1">
              <a:spcBef>
                <a:spcPct val="0"/>
              </a:spcBef>
              <a:buFontTx/>
              <a:buNone/>
            </a:pPr>
            <a:r>
              <a:rPr lang="en-GB" altLang="en-US" sz="1800">
                <a:solidFill>
                  <a:srgbClr val="000000"/>
                </a:solidFill>
                <a:latin typeface="Calibri" panose="020F0502020204030204" pitchFamily="34" charset="0"/>
              </a:rPr>
              <a:t>With thanks to Colleagues and Google Images</a:t>
            </a:r>
          </a:p>
        </p:txBody>
      </p:sp>
      <p:pic>
        <p:nvPicPr>
          <p:cNvPr id="36867" name="Picture 2" descr="C:\Users\cvct\Pictures\th0OJDMEZ9.jpg">
            <a:extLst>
              <a:ext uri="{FF2B5EF4-FFF2-40B4-BE49-F238E27FC236}">
                <a16:creationId xmlns:a16="http://schemas.microsoft.com/office/drawing/2014/main" id="{C389A723-9B80-40CB-906F-ECE81B3FE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127"/>
            <a:ext cx="12192000" cy="694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4">
            <a:extLst>
              <a:ext uri="{FF2B5EF4-FFF2-40B4-BE49-F238E27FC236}">
                <a16:creationId xmlns:a16="http://schemas.microsoft.com/office/drawing/2014/main" id="{ADBFF8BB-2790-4F9B-AA04-2EC12B258751}"/>
              </a:ext>
            </a:extLst>
          </p:cNvPr>
          <p:cNvSpPr txBox="1">
            <a:spLocks noChangeArrowheads="1"/>
          </p:cNvSpPr>
          <p:nvPr/>
        </p:nvSpPr>
        <p:spPr bwMode="auto">
          <a:xfrm>
            <a:off x="2667000" y="1676400"/>
            <a:ext cx="492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solidFill>
                  <a:srgbClr val="FFFF00"/>
                </a:solidFill>
                <a:latin typeface="Calibri" panose="020F0502020204030204" pitchFamily="34" charset="0"/>
              </a:rPr>
              <a:t>                     Copyright      Nellie Mc Laughlin    2021</a:t>
            </a:r>
          </a:p>
        </p:txBody>
      </p:sp>
      <p:sp>
        <p:nvSpPr>
          <p:cNvPr id="36869" name="TextBox 5">
            <a:extLst>
              <a:ext uri="{FF2B5EF4-FFF2-40B4-BE49-F238E27FC236}">
                <a16:creationId xmlns:a16="http://schemas.microsoft.com/office/drawing/2014/main" id="{421C4230-00D7-4A76-8ECC-44CF05AB9A65}"/>
              </a:ext>
            </a:extLst>
          </p:cNvPr>
          <p:cNvSpPr txBox="1">
            <a:spLocks noChangeArrowheads="1"/>
          </p:cNvSpPr>
          <p:nvPr/>
        </p:nvSpPr>
        <p:spPr bwMode="auto">
          <a:xfrm>
            <a:off x="3581401" y="2362200"/>
            <a:ext cx="521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solidFill>
                  <a:srgbClr val="FFFF00"/>
                </a:solidFill>
                <a:latin typeface="Calibri" panose="020F0502020204030204" pitchFamily="34" charset="0"/>
              </a:rPr>
              <a:t>With thanks to colleagues and Google Images</a:t>
            </a:r>
          </a:p>
        </p:txBody>
      </p:sp>
    </p:spTree>
    <p:extLst>
      <p:ext uri="{BB962C8B-B14F-4D97-AF65-F5344CB8AC3E}">
        <p14:creationId xmlns:p14="http://schemas.microsoft.com/office/powerpoint/2010/main" val="1968900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grist.files.wordpress.com/2009/12/burning-planet-flooded_462.jpg">
            <a:extLst>
              <a:ext uri="{FF2B5EF4-FFF2-40B4-BE49-F238E27FC236}">
                <a16:creationId xmlns:a16="http://schemas.microsoft.com/office/drawing/2014/main" id="{AE50BFB3-9574-448A-A0EB-ED6659E51EAF}"/>
              </a:ext>
            </a:extLst>
          </p:cNvPr>
          <p:cNvPicPr>
            <a:picLocks noChangeAspect="1"/>
          </p:cNvPicPr>
          <p:nvPr/>
        </p:nvPicPr>
        <p:blipFill>
          <a:blip r:embed="rId3"/>
          <a:srcRect/>
          <a:stretch>
            <a:fillRect/>
          </a:stretch>
        </p:blipFill>
        <p:spPr>
          <a:xfrm>
            <a:off x="1016000" y="152400"/>
            <a:ext cx="10657840" cy="6858000"/>
          </a:xfrm>
          <a:prstGeom prst="rect">
            <a:avLst/>
          </a:prstGeom>
          <a:noFill/>
          <a:ln cap="flat">
            <a:noFill/>
          </a:ln>
        </p:spPr>
      </p:pic>
      <p:sp>
        <p:nvSpPr>
          <p:cNvPr id="3" name="Rectangle 2">
            <a:extLst>
              <a:ext uri="{FF2B5EF4-FFF2-40B4-BE49-F238E27FC236}">
                <a16:creationId xmlns:a16="http://schemas.microsoft.com/office/drawing/2014/main" id="{4844C146-9534-46EA-9639-3FC4DB2AE61A}"/>
              </a:ext>
            </a:extLst>
          </p:cNvPr>
          <p:cNvSpPr/>
          <p:nvPr/>
        </p:nvSpPr>
        <p:spPr>
          <a:xfrm>
            <a:off x="1524001" y="476246"/>
            <a:ext cx="2987673" cy="4524315"/>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endParaRPr lang="en-IE" sz="3200" dirty="0">
              <a:solidFill>
                <a:srgbClr val="000000"/>
              </a:solidFill>
              <a:latin typeface="Calibri" pitchFamily="34"/>
            </a:endParaRPr>
          </a:p>
          <a:p>
            <a:pPr>
              <a:defRPr sz="1800" b="0" i="0" u="none" strike="noStrike" kern="0" cap="none" spc="0" baseline="0">
                <a:solidFill>
                  <a:srgbClr val="000000"/>
                </a:solidFill>
                <a:uFillTx/>
              </a:defRPr>
            </a:pPr>
            <a:r>
              <a:rPr lang="en-IE" sz="3200" dirty="0">
                <a:solidFill>
                  <a:srgbClr val="000000"/>
                </a:solidFill>
                <a:latin typeface="Calibri" pitchFamily="34"/>
              </a:rPr>
              <a:t>Climate change is the single biggest environmental and                     humanitarian crisis of our time</a:t>
            </a:r>
            <a:r>
              <a:rPr lang="en-IE" sz="3200" i="1" dirty="0">
                <a:solidFill>
                  <a:srgbClr val="000000"/>
                </a:solidFill>
                <a:latin typeface="Calibri" pitchFamily="34"/>
              </a:rPr>
              <a:t>. </a:t>
            </a:r>
            <a:endParaRPr lang="en-IE" sz="3200" b="1" dirty="0">
              <a:solidFill>
                <a:srgbClr val="000000"/>
              </a:solidFill>
              <a:latin typeface="Calibri" pitchFamily="34"/>
            </a:endParaRPr>
          </a:p>
        </p:txBody>
      </p:sp>
      <p:sp>
        <p:nvSpPr>
          <p:cNvPr id="4" name="TextBox 3">
            <a:extLst>
              <a:ext uri="{FF2B5EF4-FFF2-40B4-BE49-F238E27FC236}">
                <a16:creationId xmlns:a16="http://schemas.microsoft.com/office/drawing/2014/main" id="{D437AF54-94AE-49AA-8D7A-112819132F4E}"/>
              </a:ext>
            </a:extLst>
          </p:cNvPr>
          <p:cNvSpPr txBox="1"/>
          <p:nvPr/>
        </p:nvSpPr>
        <p:spPr>
          <a:xfrm>
            <a:off x="6939280" y="761996"/>
            <a:ext cx="4815840" cy="532453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800" i="1" dirty="0">
                <a:solidFill>
                  <a:srgbClr val="000000"/>
                </a:solidFill>
                <a:latin typeface="Calibri"/>
              </a:rPr>
              <a:t>             How Do We Know</a:t>
            </a:r>
            <a:r>
              <a:rPr lang="en-GB" sz="2800" dirty="0">
                <a:solidFill>
                  <a:srgbClr val="000000"/>
                </a:solidFill>
                <a:latin typeface="Calibri"/>
              </a:rPr>
              <a:t>?</a:t>
            </a:r>
          </a:p>
          <a:p>
            <a:pPr>
              <a:defRPr sz="1800" b="0" i="0" u="none" strike="noStrike" kern="0" cap="none" spc="0" baseline="0">
                <a:solidFill>
                  <a:srgbClr val="000000"/>
                </a:solidFill>
                <a:uFillTx/>
              </a:defRPr>
            </a:pPr>
            <a:endParaRPr lang="en-GB" sz="2800" dirty="0">
              <a:solidFill>
                <a:srgbClr val="000000"/>
              </a:solidFill>
              <a:latin typeface="Calibri"/>
            </a:endParaRPr>
          </a:p>
          <a:p>
            <a:pPr>
              <a:defRPr sz="1800" b="0" i="0" u="none" strike="noStrike" kern="0" cap="none" spc="0" baseline="0">
                <a:solidFill>
                  <a:srgbClr val="000000"/>
                </a:solidFill>
                <a:uFillTx/>
              </a:defRPr>
            </a:pPr>
            <a:r>
              <a:rPr lang="en-GB" sz="2800" dirty="0">
                <a:solidFill>
                  <a:srgbClr val="000000"/>
                </a:solidFill>
                <a:latin typeface="Calibri"/>
              </a:rPr>
              <a:t>        Global Temperature Rise</a:t>
            </a:r>
          </a:p>
          <a:p>
            <a:pPr>
              <a:defRPr sz="1800" b="0" i="0" u="none" strike="noStrike" kern="0" cap="none" spc="0" baseline="0">
                <a:solidFill>
                  <a:srgbClr val="000000"/>
                </a:solidFill>
                <a:uFillTx/>
              </a:defRPr>
            </a:pPr>
            <a:r>
              <a:rPr lang="en-GB" sz="2800" dirty="0">
                <a:solidFill>
                  <a:srgbClr val="000000"/>
                </a:solidFill>
                <a:latin typeface="Calibri"/>
              </a:rPr>
              <a:t>                 Warming Oceans</a:t>
            </a:r>
          </a:p>
          <a:p>
            <a:pPr>
              <a:defRPr sz="1800" b="0" i="0" u="none" strike="noStrike" kern="0" cap="none" spc="0" baseline="0">
                <a:solidFill>
                  <a:srgbClr val="000000"/>
                </a:solidFill>
                <a:uFillTx/>
              </a:defRPr>
            </a:pPr>
            <a:r>
              <a:rPr lang="en-GB" sz="2800" dirty="0">
                <a:solidFill>
                  <a:srgbClr val="000000"/>
                </a:solidFill>
                <a:latin typeface="Calibri"/>
              </a:rPr>
              <a:t>                Shrinking Ice Sheets</a:t>
            </a:r>
          </a:p>
          <a:p>
            <a:pPr>
              <a:defRPr sz="1800" b="0" i="0" u="none" strike="noStrike" kern="0" cap="none" spc="0" baseline="0">
                <a:solidFill>
                  <a:srgbClr val="000000"/>
                </a:solidFill>
                <a:uFillTx/>
              </a:defRPr>
            </a:pPr>
            <a:r>
              <a:rPr lang="en-GB" sz="2800" dirty="0">
                <a:solidFill>
                  <a:srgbClr val="000000"/>
                </a:solidFill>
                <a:latin typeface="Calibri"/>
              </a:rPr>
              <a:t>                    Glacial Retreat</a:t>
            </a:r>
          </a:p>
          <a:p>
            <a:pPr>
              <a:defRPr sz="1800" b="0" i="0" u="none" strike="noStrike" kern="0" cap="none" spc="0" baseline="0">
                <a:solidFill>
                  <a:srgbClr val="000000"/>
                </a:solidFill>
                <a:uFillTx/>
              </a:defRPr>
            </a:pPr>
            <a:r>
              <a:rPr lang="en-GB" sz="2800" dirty="0">
                <a:solidFill>
                  <a:srgbClr val="000000"/>
                </a:solidFill>
                <a:latin typeface="Calibri"/>
              </a:rPr>
              <a:t>                     Decreased snow</a:t>
            </a:r>
          </a:p>
          <a:p>
            <a:pPr>
              <a:defRPr sz="1800" b="0" i="0" u="none" strike="noStrike" kern="0" cap="none" spc="0" baseline="0">
                <a:solidFill>
                  <a:srgbClr val="000000"/>
                </a:solidFill>
                <a:uFillTx/>
              </a:defRPr>
            </a:pPr>
            <a:r>
              <a:rPr lang="en-GB" sz="2800" dirty="0">
                <a:solidFill>
                  <a:srgbClr val="000000"/>
                </a:solidFill>
                <a:latin typeface="Calibri"/>
              </a:rPr>
              <a:t>                         Sea Level rise</a:t>
            </a:r>
          </a:p>
          <a:p>
            <a:pPr>
              <a:defRPr sz="1800" b="0" i="0" u="none" strike="noStrike" kern="0" cap="none" spc="0" baseline="0">
                <a:solidFill>
                  <a:srgbClr val="000000"/>
                </a:solidFill>
                <a:uFillTx/>
              </a:defRPr>
            </a:pPr>
            <a:r>
              <a:rPr lang="en-GB" sz="2800" dirty="0">
                <a:solidFill>
                  <a:srgbClr val="000000"/>
                </a:solidFill>
                <a:latin typeface="Calibri"/>
              </a:rPr>
              <a:t>                        Extreme events</a:t>
            </a:r>
          </a:p>
          <a:p>
            <a:pPr>
              <a:defRPr sz="1800" b="0" i="0" u="none" strike="noStrike" kern="0" cap="none" spc="0" baseline="0">
                <a:solidFill>
                  <a:srgbClr val="000000"/>
                </a:solidFill>
                <a:uFillTx/>
              </a:defRPr>
            </a:pPr>
            <a:r>
              <a:rPr lang="en-GB" sz="2800" dirty="0">
                <a:solidFill>
                  <a:srgbClr val="000000"/>
                </a:solidFill>
                <a:latin typeface="Calibri"/>
              </a:rPr>
              <a:t>                         Forest fires</a:t>
            </a:r>
          </a:p>
          <a:p>
            <a:pPr>
              <a:defRPr sz="1800" b="0" i="0" u="none" strike="noStrike" kern="0" cap="none" spc="0" baseline="0">
                <a:solidFill>
                  <a:srgbClr val="000000"/>
                </a:solidFill>
                <a:uFillTx/>
              </a:defRPr>
            </a:pPr>
            <a:r>
              <a:rPr lang="en-GB" sz="2800" dirty="0">
                <a:solidFill>
                  <a:srgbClr val="000000"/>
                </a:solidFill>
                <a:latin typeface="Calibri"/>
              </a:rPr>
              <a:t>                      Ocean Acidification</a:t>
            </a:r>
          </a:p>
          <a:p>
            <a:pPr>
              <a:defRPr sz="1800" b="0" i="0" u="none" strike="noStrike" kern="0" cap="none" spc="0" baseline="0">
                <a:solidFill>
                  <a:srgbClr val="000000"/>
                </a:solidFill>
                <a:uFillTx/>
              </a:defRPr>
            </a:pPr>
            <a:r>
              <a:rPr lang="en-GB" sz="3200" dirty="0">
                <a:solidFill>
                  <a:srgbClr val="000000"/>
                </a:solidFill>
                <a:latin typeface="Calibri"/>
              </a:rPr>
              <a:t>            </a:t>
            </a:r>
          </a:p>
        </p:txBody>
      </p:sp>
      <p:sp>
        <p:nvSpPr>
          <p:cNvPr id="6" name="TextBox 5">
            <a:extLst>
              <a:ext uri="{FF2B5EF4-FFF2-40B4-BE49-F238E27FC236}">
                <a16:creationId xmlns:a16="http://schemas.microsoft.com/office/drawing/2014/main" id="{C38F8F01-8322-41CC-95B8-CC6FAD84BA2B}"/>
              </a:ext>
            </a:extLst>
          </p:cNvPr>
          <p:cNvSpPr txBox="1"/>
          <p:nvPr/>
        </p:nvSpPr>
        <p:spPr>
          <a:xfrm>
            <a:off x="-155864" y="6037118"/>
            <a:ext cx="12146973" cy="523220"/>
          </a:xfrm>
          <a:prstGeom prst="rect">
            <a:avLst/>
          </a:prstGeom>
          <a:noFill/>
        </p:spPr>
        <p:txBody>
          <a:bodyPr wrap="square" rtlCol="0">
            <a:spAutoFit/>
          </a:bodyPr>
          <a:lstStyle/>
          <a:p>
            <a:r>
              <a:rPr lang="en-GB" sz="2800" dirty="0"/>
              <a:t>        Alarming rise in global refugees and migrants: human and other species.</a:t>
            </a:r>
            <a:endParaRPr lang="en-IE" sz="2800" dirty="0"/>
          </a:p>
        </p:txBody>
      </p:sp>
    </p:spTree>
    <p:extLst>
      <p:ext uri="{BB962C8B-B14F-4D97-AF65-F5344CB8AC3E}">
        <p14:creationId xmlns:p14="http://schemas.microsoft.com/office/powerpoint/2010/main" val="2841461272"/>
      </p:ext>
    </p:extLst>
  </p:cSld>
  <p:clrMapOvr>
    <a:masterClrMapping/>
  </p:clrMapOvr>
  <p:transition spd="slow" advTm="11457">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TotalTime>
  <Words>6214</Words>
  <Application>Microsoft Office PowerPoint</Application>
  <PresentationFormat>Widescreen</PresentationFormat>
  <Paragraphs>828</Paragraphs>
  <Slides>83</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83</vt:i4>
      </vt:variant>
    </vt:vector>
  </HeadingPairs>
  <TitlesOfParts>
    <vt:vector size="90" baseType="lpstr">
      <vt:lpstr>ＭＳ Ｐゴシック</vt:lpstr>
      <vt:lpstr>Arial</vt:lpstr>
      <vt:lpstr>Black Chancery</vt:lpstr>
      <vt:lpstr>Calibri</vt:lpstr>
      <vt:lpstr>Calibri Light</vt:lpstr>
      <vt:lpstr>Times New Roman</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 Overshoot Day – 29th July 2021 The date when humanity’s demand for ecological resources and services in a given year exceeds what Earth can regenerate in that year. </vt:lpstr>
      <vt:lpstr>                World Resources Institute – Pause for Thought!  </vt:lpstr>
      <vt:lpstr>PowerPoint Presentation</vt:lpstr>
      <vt:lpstr>PowerPoint Presentation</vt:lpstr>
      <vt:lpstr>The earth, our home, is beginning to look more and more like an immense pile of filth.   LS. 21</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Our Common Home</vt:lpstr>
      <vt:lpstr>PowerPoint Presentation</vt:lpstr>
      <vt:lpstr>PowerPoint Presentation</vt:lpstr>
      <vt:lpstr>PowerPoint Presentation</vt:lpstr>
      <vt:lpstr>PowerPoint Presentation</vt:lpstr>
      <vt:lpstr>PowerPoint Presentation</vt:lpstr>
      <vt:lpstr>PowerPoint Presentation</vt:lpstr>
      <vt:lpstr> WHO AM I? WHO ARE WE?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Sustainable Development Goals 2016 - 2030</vt:lpstr>
      <vt:lpstr>PowerPoint Presentation</vt:lpstr>
      <vt:lpstr>PowerPoint Presentation</vt:lpstr>
      <vt:lpstr>The universe as a whole, in all its manifold       relationships, shows forth the inexhaustible         richness of God.    (LS 86)                                       </vt:lpstr>
      <vt:lpstr>PowerPoint Presentation</vt:lpstr>
      <vt:lpstr>PowerPoint Presentation</vt:lpstr>
      <vt:lpstr>PowerPoint Presentation</vt:lpstr>
      <vt:lpstr>PowerPoint Presentation</vt:lpstr>
      <vt:lpstr>   To come home is undoubtedly the great work of our time,     the challenge is to join the earth as a participating member.    This truth is slowly dawning on us as we struggle with                           current planetary emergencies . This is a process of un-learning false assumptions and beliefs – that we are somehow not of earth- and learning our true identity as a species among species in the wondrous web of                            life in our Common Home.     </vt:lpstr>
      <vt:lpstr>PowerPoint Presentation</vt:lpstr>
      <vt:lpstr>Our Human destiny is integral with the destiny of the Earth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CODE RED FOR HUMANITY  (CRH)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my  heart’s desire at this time of uncertainty in our Common Home?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TO COME HOME : MESSAGE OF HOPE IN PLANETERY EMERGENCIES</dc:title>
  <dc:creator>Owner</dc:creator>
  <cp:lastModifiedBy>Owner</cp:lastModifiedBy>
  <cp:revision>170</cp:revision>
  <cp:lastPrinted>2021-10-18T11:17:33Z</cp:lastPrinted>
  <dcterms:created xsi:type="dcterms:W3CDTF">2021-09-13T16:15:15Z</dcterms:created>
  <dcterms:modified xsi:type="dcterms:W3CDTF">2021-10-22T15:29:54Z</dcterms:modified>
</cp:coreProperties>
</file>