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539" r:id="rId5"/>
    <p:sldId id="257" r:id="rId6"/>
    <p:sldId id="256" r:id="rId7"/>
    <p:sldId id="565" r:id="rId8"/>
    <p:sldId id="543" r:id="rId9"/>
    <p:sldId id="567" r:id="rId10"/>
    <p:sldId id="575" r:id="rId11"/>
    <p:sldId id="568" r:id="rId12"/>
    <p:sldId id="570" r:id="rId13"/>
    <p:sldId id="550" r:id="rId14"/>
    <p:sldId id="574" r:id="rId15"/>
    <p:sldId id="573" r:id="rId16"/>
    <p:sldId id="316" r:id="rId17"/>
    <p:sldId id="540" r:id="rId18"/>
    <p:sldId id="549" r:id="rId1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4FDE5D-8555-B48A-3E20-C6CFF6A7F4B3}" v="94" dt="2022-06-07T08:40:58.026"/>
    <p1510:client id="{567C248D-BF7E-88C3-5EBC-33A44CDC2F45}" v="1028" dt="2022-06-07T09:29:44.298"/>
    <p1510:client id="{EFB9E2C3-EB28-002A-E051-5409FBC38105}" v="4453" dt="2022-06-07T08:03:25.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STON, SHARON (BARNET, ENFIELD AND HARINGEY MENTAL HEALTH NHS TRUST)" userId="S::sharon.johnston6@nhs.net::37bfaa48-4d1d-41fc-b67b-d44b23b6496a" providerId="AD" clId="Web-{324FDE5D-8555-B48A-3E20-C6CFF6A7F4B3}"/>
    <pc:docChg chg="modSld">
      <pc:chgData name="JOHNSTON, SHARON (BARNET, ENFIELD AND HARINGEY MENTAL HEALTH NHS TRUST)" userId="S::sharon.johnston6@nhs.net::37bfaa48-4d1d-41fc-b67b-d44b23b6496a" providerId="AD" clId="Web-{324FDE5D-8555-B48A-3E20-C6CFF6A7F4B3}" dt="2022-06-07T08:40:58.026" v="96" actId="20577"/>
      <pc:docMkLst>
        <pc:docMk/>
      </pc:docMkLst>
      <pc:sldChg chg="addSp modSp">
        <pc:chgData name="JOHNSTON, SHARON (BARNET, ENFIELD AND HARINGEY MENTAL HEALTH NHS TRUST)" userId="S::sharon.johnston6@nhs.net::37bfaa48-4d1d-41fc-b67b-d44b23b6496a" providerId="AD" clId="Web-{324FDE5D-8555-B48A-3E20-C6CFF6A7F4B3}" dt="2022-06-07T08:39:24.539" v="81"/>
        <pc:sldMkLst>
          <pc:docMk/>
          <pc:sldMk cId="3260502912" sldId="257"/>
        </pc:sldMkLst>
        <pc:spChg chg="mod">
          <ac:chgData name="JOHNSTON, SHARON (BARNET, ENFIELD AND HARINGEY MENTAL HEALTH NHS TRUST)" userId="S::sharon.johnston6@nhs.net::37bfaa48-4d1d-41fc-b67b-d44b23b6496a" providerId="AD" clId="Web-{324FDE5D-8555-B48A-3E20-C6CFF6A7F4B3}" dt="2022-06-07T08:39:09.805" v="79" actId="20577"/>
          <ac:spMkLst>
            <pc:docMk/>
            <pc:sldMk cId="3260502912" sldId="257"/>
            <ac:spMk id="3" creationId="{F2F14772-A1EE-4EA8-8C5D-46383706A557}"/>
          </ac:spMkLst>
        </pc:spChg>
        <pc:spChg chg="add">
          <ac:chgData name="JOHNSTON, SHARON (BARNET, ENFIELD AND HARINGEY MENTAL HEALTH NHS TRUST)" userId="S::sharon.johnston6@nhs.net::37bfaa48-4d1d-41fc-b67b-d44b23b6496a" providerId="AD" clId="Web-{324FDE5D-8555-B48A-3E20-C6CFF6A7F4B3}" dt="2022-06-07T08:39:24.539" v="81"/>
          <ac:spMkLst>
            <pc:docMk/>
            <pc:sldMk cId="3260502912" sldId="257"/>
            <ac:spMk id="4" creationId="{A669049D-97CC-6AD6-04C4-F8A002EAC9C0}"/>
          </ac:spMkLst>
        </pc:spChg>
        <pc:spChg chg="mod">
          <ac:chgData name="JOHNSTON, SHARON (BARNET, ENFIELD AND HARINGEY MENTAL HEALTH NHS TRUST)" userId="S::sharon.johnston6@nhs.net::37bfaa48-4d1d-41fc-b67b-d44b23b6496a" providerId="AD" clId="Web-{324FDE5D-8555-B48A-3E20-C6CFF6A7F4B3}" dt="2022-06-07T08:39:21.196" v="80" actId="20577"/>
          <ac:spMkLst>
            <pc:docMk/>
            <pc:sldMk cId="3260502912" sldId="257"/>
            <ac:spMk id="23" creationId="{6A552093-9B88-4BBA-917D-614543A5F110}"/>
          </ac:spMkLst>
        </pc:spChg>
      </pc:sldChg>
      <pc:sldChg chg="modSp">
        <pc:chgData name="JOHNSTON, SHARON (BARNET, ENFIELD AND HARINGEY MENTAL HEALTH NHS TRUST)" userId="S::sharon.johnston6@nhs.net::37bfaa48-4d1d-41fc-b67b-d44b23b6496a" providerId="AD" clId="Web-{324FDE5D-8555-B48A-3E20-C6CFF6A7F4B3}" dt="2022-06-07T08:33:35.439" v="14" actId="14100"/>
        <pc:sldMkLst>
          <pc:docMk/>
          <pc:sldMk cId="0" sldId="316"/>
        </pc:sldMkLst>
        <pc:spChg chg="mod">
          <ac:chgData name="JOHNSTON, SHARON (BARNET, ENFIELD AND HARINGEY MENTAL HEALTH NHS TRUST)" userId="S::sharon.johnston6@nhs.net::37bfaa48-4d1d-41fc-b67b-d44b23b6496a" providerId="AD" clId="Web-{324FDE5D-8555-B48A-3E20-C6CFF6A7F4B3}" dt="2022-06-07T08:33:35.439" v="14" actId="14100"/>
          <ac:spMkLst>
            <pc:docMk/>
            <pc:sldMk cId="0" sldId="316"/>
            <ac:spMk id="41987" creationId="{00000000-0000-0000-0000-000000000000}"/>
          </ac:spMkLst>
        </pc:spChg>
        <pc:spChg chg="mod">
          <ac:chgData name="JOHNSTON, SHARON (BARNET, ENFIELD AND HARINGEY MENTAL HEALTH NHS TRUST)" userId="S::sharon.johnston6@nhs.net::37bfaa48-4d1d-41fc-b67b-d44b23b6496a" providerId="AD" clId="Web-{324FDE5D-8555-B48A-3E20-C6CFF6A7F4B3}" dt="2022-06-07T08:32:39.328" v="5" actId="20577"/>
          <ac:spMkLst>
            <pc:docMk/>
            <pc:sldMk cId="0" sldId="316"/>
            <ac:spMk id="43010" creationId="{00000000-0000-0000-0000-000000000000}"/>
          </ac:spMkLst>
        </pc:spChg>
      </pc:sldChg>
      <pc:sldChg chg="modSp">
        <pc:chgData name="JOHNSTON, SHARON (BARNET, ENFIELD AND HARINGEY MENTAL HEALTH NHS TRUST)" userId="S::sharon.johnston6@nhs.net::37bfaa48-4d1d-41fc-b67b-d44b23b6496a" providerId="AD" clId="Web-{324FDE5D-8555-B48A-3E20-C6CFF6A7F4B3}" dt="2022-06-07T08:40:58.026" v="96" actId="20577"/>
        <pc:sldMkLst>
          <pc:docMk/>
          <pc:sldMk cId="1135798303" sldId="565"/>
        </pc:sldMkLst>
        <pc:spChg chg="mod">
          <ac:chgData name="JOHNSTON, SHARON (BARNET, ENFIELD AND HARINGEY MENTAL HEALTH NHS TRUST)" userId="S::sharon.johnston6@nhs.net::37bfaa48-4d1d-41fc-b67b-d44b23b6496a" providerId="AD" clId="Web-{324FDE5D-8555-B48A-3E20-C6CFF6A7F4B3}" dt="2022-06-07T08:40:58.026" v="96" actId="20577"/>
          <ac:spMkLst>
            <pc:docMk/>
            <pc:sldMk cId="1135798303" sldId="565"/>
            <ac:spMk id="16" creationId="{12F41288-6F9A-4476-4281-31C6E42367BB}"/>
          </ac:spMkLst>
        </pc:spChg>
      </pc:sldChg>
      <pc:sldChg chg="modSp">
        <pc:chgData name="JOHNSTON, SHARON (BARNET, ENFIELD AND HARINGEY MENTAL HEALTH NHS TRUST)" userId="S::sharon.johnston6@nhs.net::37bfaa48-4d1d-41fc-b67b-d44b23b6496a" providerId="AD" clId="Web-{324FDE5D-8555-B48A-3E20-C6CFF6A7F4B3}" dt="2022-06-07T08:37:39.178" v="74" actId="20577"/>
        <pc:sldMkLst>
          <pc:docMk/>
          <pc:sldMk cId="576540478" sldId="573"/>
        </pc:sldMkLst>
        <pc:spChg chg="mod">
          <ac:chgData name="JOHNSTON, SHARON (BARNET, ENFIELD AND HARINGEY MENTAL HEALTH NHS TRUST)" userId="S::sharon.johnston6@nhs.net::37bfaa48-4d1d-41fc-b67b-d44b23b6496a" providerId="AD" clId="Web-{324FDE5D-8555-B48A-3E20-C6CFF6A7F4B3}" dt="2022-06-07T08:37:25.897" v="72" actId="20577"/>
          <ac:spMkLst>
            <pc:docMk/>
            <pc:sldMk cId="576540478" sldId="573"/>
            <ac:spMk id="2" creationId="{1724DC5D-0742-49C5-9646-E15D570B3558}"/>
          </ac:spMkLst>
        </pc:spChg>
        <pc:spChg chg="mod">
          <ac:chgData name="JOHNSTON, SHARON (BARNET, ENFIELD AND HARINGEY MENTAL HEALTH NHS TRUST)" userId="S::sharon.johnston6@nhs.net::37bfaa48-4d1d-41fc-b67b-d44b23b6496a" providerId="AD" clId="Web-{324FDE5D-8555-B48A-3E20-C6CFF6A7F4B3}" dt="2022-06-07T08:35:08.566" v="33" actId="20577"/>
          <ac:spMkLst>
            <pc:docMk/>
            <pc:sldMk cId="576540478" sldId="573"/>
            <ac:spMk id="3" creationId="{B2DDC042-44B6-4318-A693-83C87718EADF}"/>
          </ac:spMkLst>
        </pc:spChg>
        <pc:spChg chg="mod">
          <ac:chgData name="JOHNSTON, SHARON (BARNET, ENFIELD AND HARINGEY MENTAL HEALTH NHS TRUST)" userId="S::sharon.johnston6@nhs.net::37bfaa48-4d1d-41fc-b67b-d44b23b6496a" providerId="AD" clId="Web-{324FDE5D-8555-B48A-3E20-C6CFF6A7F4B3}" dt="2022-06-07T08:37:39.178" v="74" actId="20577"/>
          <ac:spMkLst>
            <pc:docMk/>
            <pc:sldMk cId="576540478" sldId="573"/>
            <ac:spMk id="5" creationId="{75C381F3-F8BD-4503-8E19-9552143317E6}"/>
          </ac:spMkLst>
        </pc:spChg>
      </pc:sldChg>
    </pc:docChg>
  </pc:docChgLst>
  <pc:docChgLst>
    <pc:chgData name="JOHNSTON, SHARON (BARNET, ENFIELD AND HARINGEY MENTAL HEALTH NHS TRUST)" userId="S::sharon.johnston6@nhs.net::37bfaa48-4d1d-41fc-b67b-d44b23b6496a" providerId="AD" clId="Web-{0B1EA134-F9CB-1056-C00C-0A85D4D07E70}"/>
    <pc:docChg chg="addSld delSld modSld sldOrd">
      <pc:chgData name="JOHNSTON, SHARON (BARNET, ENFIELD AND HARINGEY MENTAL HEALTH NHS TRUST)" userId="S::sharon.johnston6@nhs.net::37bfaa48-4d1d-41fc-b67b-d44b23b6496a" providerId="AD" clId="Web-{0B1EA134-F9CB-1056-C00C-0A85D4D07E70}" dt="2022-06-01T13:21:49.421" v="1548" actId="20577"/>
      <pc:docMkLst>
        <pc:docMk/>
      </pc:docMkLst>
      <pc:sldChg chg="modSp">
        <pc:chgData name="JOHNSTON, SHARON (BARNET, ENFIELD AND HARINGEY MENTAL HEALTH NHS TRUST)" userId="S::sharon.johnston6@nhs.net::37bfaa48-4d1d-41fc-b67b-d44b23b6496a" providerId="AD" clId="Web-{0B1EA134-F9CB-1056-C00C-0A85D4D07E70}" dt="2022-06-01T13:21:49.421" v="1548" actId="20577"/>
        <pc:sldMkLst>
          <pc:docMk/>
          <pc:sldMk cId="3260502912" sldId="257"/>
        </pc:sldMkLst>
        <pc:spChg chg="mod">
          <ac:chgData name="JOHNSTON, SHARON (BARNET, ENFIELD AND HARINGEY MENTAL HEALTH NHS TRUST)" userId="S::sharon.johnston6@nhs.net::37bfaa48-4d1d-41fc-b67b-d44b23b6496a" providerId="AD" clId="Web-{0B1EA134-F9CB-1056-C00C-0A85D4D07E70}" dt="2022-06-01T13:21:49.421" v="1548" actId="20577"/>
          <ac:spMkLst>
            <pc:docMk/>
            <pc:sldMk cId="3260502912" sldId="257"/>
            <ac:spMk id="3" creationId="{F2F14772-A1EE-4EA8-8C5D-46383706A557}"/>
          </ac:spMkLst>
        </pc:spChg>
      </pc:sldChg>
      <pc:sldChg chg="modSp">
        <pc:chgData name="JOHNSTON, SHARON (BARNET, ENFIELD AND HARINGEY MENTAL HEALTH NHS TRUST)" userId="S::sharon.johnston6@nhs.net::37bfaa48-4d1d-41fc-b67b-d44b23b6496a" providerId="AD" clId="Web-{0B1EA134-F9CB-1056-C00C-0A85D4D07E70}" dt="2022-06-01T11:44:29.611" v="1516" actId="20577"/>
        <pc:sldMkLst>
          <pc:docMk/>
          <pc:sldMk cId="3446205861" sldId="550"/>
        </pc:sldMkLst>
        <pc:spChg chg="mod">
          <ac:chgData name="JOHNSTON, SHARON (BARNET, ENFIELD AND HARINGEY MENTAL HEALTH NHS TRUST)" userId="S::sharon.johnston6@nhs.net::37bfaa48-4d1d-41fc-b67b-d44b23b6496a" providerId="AD" clId="Web-{0B1EA134-F9CB-1056-C00C-0A85D4D07E70}" dt="2022-06-01T11:44:29.611" v="1516" actId="20577"/>
          <ac:spMkLst>
            <pc:docMk/>
            <pc:sldMk cId="3446205861" sldId="550"/>
            <ac:spMk id="4" creationId="{E0C00BD4-F850-47CF-93A6-A223D6A47D3F}"/>
          </ac:spMkLst>
        </pc:spChg>
      </pc:sldChg>
      <pc:sldChg chg="del">
        <pc:chgData name="JOHNSTON, SHARON (BARNET, ENFIELD AND HARINGEY MENTAL HEALTH NHS TRUST)" userId="S::sharon.johnston6@nhs.net::37bfaa48-4d1d-41fc-b67b-d44b23b6496a" providerId="AD" clId="Web-{0B1EA134-F9CB-1056-C00C-0A85D4D07E70}" dt="2022-06-01T11:45:29.238" v="1518"/>
        <pc:sldMkLst>
          <pc:docMk/>
          <pc:sldMk cId="1467519652" sldId="563"/>
        </pc:sldMkLst>
      </pc:sldChg>
      <pc:sldChg chg="del">
        <pc:chgData name="JOHNSTON, SHARON (BARNET, ENFIELD AND HARINGEY MENTAL HEALTH NHS TRUST)" userId="S::sharon.johnston6@nhs.net::37bfaa48-4d1d-41fc-b67b-d44b23b6496a" providerId="AD" clId="Web-{0B1EA134-F9CB-1056-C00C-0A85D4D07E70}" dt="2022-06-01T11:45:57.442" v="1520"/>
        <pc:sldMkLst>
          <pc:docMk/>
          <pc:sldMk cId="3387819561" sldId="564"/>
        </pc:sldMkLst>
      </pc:sldChg>
      <pc:sldChg chg="addSp delSp modSp del mod modClrScheme chgLayout">
        <pc:chgData name="JOHNSTON, SHARON (BARNET, ENFIELD AND HARINGEY MENTAL HEALTH NHS TRUST)" userId="S::sharon.johnston6@nhs.net::37bfaa48-4d1d-41fc-b67b-d44b23b6496a" providerId="AD" clId="Web-{0B1EA134-F9CB-1056-C00C-0A85D4D07E70}" dt="2022-06-01T11:19:58.899" v="269"/>
        <pc:sldMkLst>
          <pc:docMk/>
          <pc:sldMk cId="3980736506" sldId="566"/>
        </pc:sldMkLst>
        <pc:spChg chg="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2" creationId="{FA425EA5-DA2A-4F5D-9C8A-A8DD11EE97C3}"/>
          </ac:spMkLst>
        </pc:spChg>
        <pc:spChg chg="add del mod ord">
          <ac:chgData name="JOHNSTON, SHARON (BARNET, ENFIELD AND HARINGEY MENTAL HEALTH NHS TRUST)" userId="S::sharon.johnston6@nhs.net::37bfaa48-4d1d-41fc-b67b-d44b23b6496a" providerId="AD" clId="Web-{0B1EA134-F9CB-1056-C00C-0A85D4D07E70}" dt="2022-06-01T11:10:13.523" v="65" actId="20577"/>
          <ac:spMkLst>
            <pc:docMk/>
            <pc:sldMk cId="3980736506" sldId="566"/>
            <ac:spMk id="3" creationId="{67CF293A-C923-4F3F-AE8F-23F74E3B00C9}"/>
          </ac:spMkLst>
        </pc:spChg>
        <pc:spChg chg="add 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4" creationId="{C840ED39-C0D0-BC5A-AC72-EBD615CF14AD}"/>
          </ac:spMkLst>
        </pc:spChg>
        <pc:spChg chg="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5" creationId="{B85BCA46-97AE-A75C-0794-EFF62E1DE38B}"/>
          </ac:spMkLst>
        </pc:spChg>
        <pc:spChg chg="add 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6" creationId="{2313EB68-3E8E-DC6A-B594-B71DE19B22FA}"/>
          </ac:spMkLst>
        </pc:spChg>
        <pc:spChg chg="add del mod ord">
          <ac:chgData name="JOHNSTON, SHARON (BARNET, ENFIELD AND HARINGEY MENTAL HEALTH NHS TRUST)" userId="S::sharon.johnston6@nhs.net::37bfaa48-4d1d-41fc-b67b-d44b23b6496a" providerId="AD" clId="Web-{0B1EA134-F9CB-1056-C00C-0A85D4D07E70}" dt="2022-06-01T11:11:37.494" v="87"/>
          <ac:spMkLst>
            <pc:docMk/>
            <pc:sldMk cId="3980736506" sldId="566"/>
            <ac:spMk id="7" creationId="{631723C9-405C-175E-B6F0-C7BC6E836289}"/>
          </ac:spMkLst>
        </pc:spChg>
        <pc:spChg chg="add 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8" creationId="{98F5B5FC-F515-3390-C760-9596F36A44EC}"/>
          </ac:spMkLst>
        </pc:spChg>
        <pc:spChg chg="add del mod">
          <ac:chgData name="JOHNSTON, SHARON (BARNET, ENFIELD AND HARINGEY MENTAL HEALTH NHS TRUST)" userId="S::sharon.johnston6@nhs.net::37bfaa48-4d1d-41fc-b67b-d44b23b6496a" providerId="AD" clId="Web-{0B1EA134-F9CB-1056-C00C-0A85D4D07E70}" dt="2022-06-01T11:09:42.491" v="55"/>
          <ac:spMkLst>
            <pc:docMk/>
            <pc:sldMk cId="3980736506" sldId="566"/>
            <ac:spMk id="10" creationId="{3677130A-DCCE-0369-C6F8-066EDB682992}"/>
          </ac:spMkLst>
        </pc:spChg>
        <pc:spChg chg="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11" creationId="{4104F275-9E95-47DD-859C-DF128F4F68E4}"/>
          </ac:spMkLst>
        </pc:spChg>
        <pc:spChg chg="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12" creationId="{7A208888-C00D-4C50-A30C-E6FCAB5FA59A}"/>
          </ac:spMkLst>
        </pc:spChg>
        <pc:spChg chg="mod ord">
          <ac:chgData name="JOHNSTON, SHARON (BARNET, ENFIELD AND HARINGEY MENTAL HEALTH NHS TRUST)" userId="S::sharon.johnston6@nhs.net::37bfaa48-4d1d-41fc-b67b-d44b23b6496a" providerId="AD" clId="Web-{0B1EA134-F9CB-1056-C00C-0A85D4D07E70}" dt="2022-06-01T11:05:59.735" v="6"/>
          <ac:spMkLst>
            <pc:docMk/>
            <pc:sldMk cId="3980736506" sldId="566"/>
            <ac:spMk id="13" creationId="{48AF2CAF-4D8D-43C4-8EC0-040A1E489120}"/>
          </ac:spMkLst>
        </pc:spChg>
        <pc:spChg chg="add mod">
          <ac:chgData name="JOHNSTON, SHARON (BARNET, ENFIELD AND HARINGEY MENTAL HEALTH NHS TRUST)" userId="S::sharon.johnston6@nhs.net::37bfaa48-4d1d-41fc-b67b-d44b23b6496a" providerId="AD" clId="Web-{0B1EA134-F9CB-1056-C00C-0A85D4D07E70}" dt="2022-06-01T11:11:37.494" v="87"/>
          <ac:spMkLst>
            <pc:docMk/>
            <pc:sldMk cId="3980736506" sldId="566"/>
            <ac:spMk id="17" creationId="{8F7820D3-A209-E8DE-8DC6-704A4AE6731D}"/>
          </ac:spMkLst>
        </pc:spChg>
        <pc:inkChg chg="add del">
          <ac:chgData name="JOHNSTON, SHARON (BARNET, ENFIELD AND HARINGEY MENTAL HEALTH NHS TRUST)" userId="S::sharon.johnston6@nhs.net::37bfaa48-4d1d-41fc-b67b-d44b23b6496a" providerId="AD" clId="Web-{0B1EA134-F9CB-1056-C00C-0A85D4D07E70}" dt="2022-06-01T11:09:41.616" v="54"/>
          <ac:inkMkLst>
            <pc:docMk/>
            <pc:sldMk cId="3980736506" sldId="566"/>
            <ac:inkMk id="14" creationId="{0D6ED06D-F94B-4C42-E3FF-21DA30DF5EE0}"/>
          </ac:inkMkLst>
        </pc:inkChg>
        <pc:inkChg chg="add del">
          <ac:chgData name="JOHNSTON, SHARON (BARNET, ENFIELD AND HARINGEY MENTAL HEALTH NHS TRUST)" userId="S::sharon.johnston6@nhs.net::37bfaa48-4d1d-41fc-b67b-d44b23b6496a" providerId="AD" clId="Web-{0B1EA134-F9CB-1056-C00C-0A85D4D07E70}" dt="2022-06-01T11:09:41.132" v="53"/>
          <ac:inkMkLst>
            <pc:docMk/>
            <pc:sldMk cId="3980736506" sldId="566"/>
            <ac:inkMk id="15" creationId="{A00AF910-82AC-980C-3F8F-CAD3CC530717}"/>
          </ac:inkMkLst>
        </pc:inkChg>
      </pc:sldChg>
      <pc:sldChg chg="addSp modSp add del ord replId">
        <pc:chgData name="JOHNSTON, SHARON (BARNET, ENFIELD AND HARINGEY MENTAL HEALTH NHS TRUST)" userId="S::sharon.johnston6@nhs.net::37bfaa48-4d1d-41fc-b67b-d44b23b6496a" providerId="AD" clId="Web-{0B1EA134-F9CB-1056-C00C-0A85D4D07E70}" dt="2022-06-01T11:40:31.167" v="1453"/>
        <pc:sldMkLst>
          <pc:docMk/>
          <pc:sldMk cId="797186216" sldId="569"/>
        </pc:sldMkLst>
        <pc:spChg chg="mod">
          <ac:chgData name="JOHNSTON, SHARON (BARNET, ENFIELD AND HARINGEY MENTAL HEALTH NHS TRUST)" userId="S::sharon.johnston6@nhs.net::37bfaa48-4d1d-41fc-b67b-d44b23b6496a" providerId="AD" clId="Web-{0B1EA134-F9CB-1056-C00C-0A85D4D07E70}" dt="2022-06-01T11:19:52.414" v="268" actId="20577"/>
          <ac:spMkLst>
            <pc:docMk/>
            <pc:sldMk cId="797186216" sldId="569"/>
            <ac:spMk id="2" creationId="{FA425EA5-DA2A-4F5D-9C8A-A8DD11EE97C3}"/>
          </ac:spMkLst>
        </pc:spChg>
        <pc:spChg chg="mod">
          <ac:chgData name="JOHNSTON, SHARON (BARNET, ENFIELD AND HARINGEY MENTAL HEALTH NHS TRUST)" userId="S::sharon.johnston6@nhs.net::37bfaa48-4d1d-41fc-b67b-d44b23b6496a" providerId="AD" clId="Web-{0B1EA134-F9CB-1056-C00C-0A85D4D07E70}" dt="2022-06-01T11:12:13.402" v="91" actId="20577"/>
          <ac:spMkLst>
            <pc:docMk/>
            <pc:sldMk cId="797186216" sldId="569"/>
            <ac:spMk id="3" creationId="{67CF293A-C923-4F3F-AE8F-23F74E3B00C9}"/>
          </ac:spMkLst>
        </pc:spChg>
        <pc:spChg chg="add mod">
          <ac:chgData name="JOHNSTON, SHARON (BARNET, ENFIELD AND HARINGEY MENTAL HEALTH NHS TRUST)" userId="S::sharon.johnston6@nhs.net::37bfaa48-4d1d-41fc-b67b-d44b23b6496a" providerId="AD" clId="Web-{0B1EA134-F9CB-1056-C00C-0A85D4D07E70}" dt="2022-06-01T11:18:50.131" v="211" actId="20577"/>
          <ac:spMkLst>
            <pc:docMk/>
            <pc:sldMk cId="797186216" sldId="569"/>
            <ac:spMk id="4" creationId="{8D31A1F5-9F83-D85B-7177-24563840C772}"/>
          </ac:spMkLst>
        </pc:spChg>
      </pc:sldChg>
      <pc:sldChg chg="addSp modSp add ord replId">
        <pc:chgData name="JOHNSTON, SHARON (BARNET, ENFIELD AND HARINGEY MENTAL HEALTH NHS TRUST)" userId="S::sharon.johnston6@nhs.net::37bfaa48-4d1d-41fc-b67b-d44b23b6496a" providerId="AD" clId="Web-{0B1EA134-F9CB-1056-C00C-0A85D4D07E70}" dt="2022-06-01T11:41:59.248" v="1467" actId="20577"/>
        <pc:sldMkLst>
          <pc:docMk/>
          <pc:sldMk cId="2607032076" sldId="570"/>
        </pc:sldMkLst>
        <pc:spChg chg="add mod">
          <ac:chgData name="JOHNSTON, SHARON (BARNET, ENFIELD AND HARINGEY MENTAL HEALTH NHS TRUST)" userId="S::sharon.johnston6@nhs.net::37bfaa48-4d1d-41fc-b67b-d44b23b6496a" providerId="AD" clId="Web-{0B1EA134-F9CB-1056-C00C-0A85D4D07E70}" dt="2022-06-01T11:40:58.152" v="1463" actId="14100"/>
          <ac:spMkLst>
            <pc:docMk/>
            <pc:sldMk cId="2607032076" sldId="570"/>
            <ac:spMk id="2" creationId="{6B3A5618-4364-7F9D-BD67-24095A0C9857}"/>
          </ac:spMkLst>
        </pc:spChg>
        <pc:spChg chg="add mod">
          <ac:chgData name="JOHNSTON, SHARON (BARNET, ENFIELD AND HARINGEY MENTAL HEALTH NHS TRUST)" userId="S::sharon.johnston6@nhs.net::37bfaa48-4d1d-41fc-b67b-d44b23b6496a" providerId="AD" clId="Web-{0B1EA134-F9CB-1056-C00C-0A85D4D07E70}" dt="2022-06-01T11:38:22.789" v="1447" actId="14100"/>
          <ac:spMkLst>
            <pc:docMk/>
            <pc:sldMk cId="2607032076" sldId="570"/>
            <ac:spMk id="3" creationId="{0BC7C083-EAB1-817F-F965-ED1C1A121AF5}"/>
          </ac:spMkLst>
        </pc:spChg>
        <pc:spChg chg="mod">
          <ac:chgData name="JOHNSTON, SHARON (BARNET, ENFIELD AND HARINGEY MENTAL HEALTH NHS TRUST)" userId="S::sharon.johnston6@nhs.net::37bfaa48-4d1d-41fc-b67b-d44b23b6496a" providerId="AD" clId="Web-{0B1EA134-F9CB-1056-C00C-0A85D4D07E70}" dt="2022-06-01T11:41:59.248" v="1467" actId="20577"/>
          <ac:spMkLst>
            <pc:docMk/>
            <pc:sldMk cId="2607032076" sldId="570"/>
            <ac:spMk id="5" creationId="{26E5F3DC-2E46-46B8-AEE9-3810CBE88E74}"/>
          </ac:spMkLst>
        </pc:spChg>
        <pc:spChg chg="mod">
          <ac:chgData name="JOHNSTON, SHARON (BARNET, ENFIELD AND HARINGEY MENTAL HEALTH NHS TRUST)" userId="S::sharon.johnston6@nhs.net::37bfaa48-4d1d-41fc-b67b-d44b23b6496a" providerId="AD" clId="Web-{0B1EA134-F9CB-1056-C00C-0A85D4D07E70}" dt="2022-06-01T11:20:18.493" v="272" actId="20577"/>
          <ac:spMkLst>
            <pc:docMk/>
            <pc:sldMk cId="2607032076" sldId="570"/>
            <ac:spMk id="9" creationId="{AF764D8E-8D44-4B0E-A17E-DF05833AC7B7}"/>
          </ac:spMkLst>
        </pc:spChg>
        <pc:picChg chg="mod">
          <ac:chgData name="JOHNSTON, SHARON (BARNET, ENFIELD AND HARINGEY MENTAL HEALTH NHS TRUST)" userId="S::sharon.johnston6@nhs.net::37bfaa48-4d1d-41fc-b67b-d44b23b6496a" providerId="AD" clId="Web-{0B1EA134-F9CB-1056-C00C-0A85D4D07E70}" dt="2022-06-01T11:38:35.414" v="1449" actId="14100"/>
          <ac:picMkLst>
            <pc:docMk/>
            <pc:sldMk cId="2607032076" sldId="570"/>
            <ac:picMk id="12" creationId="{0E7FD06F-FD7E-4F39-B40E-790316D5A615}"/>
          </ac:picMkLst>
        </pc:picChg>
      </pc:sldChg>
      <pc:sldChg chg="addSp modSp add ord replId">
        <pc:chgData name="JOHNSTON, SHARON (BARNET, ENFIELD AND HARINGEY MENTAL HEALTH NHS TRUST)" userId="S::sharon.johnston6@nhs.net::37bfaa48-4d1d-41fc-b67b-d44b23b6496a" providerId="AD" clId="Web-{0B1EA134-F9CB-1056-C00C-0A85D4D07E70}" dt="2022-06-01T11:37:51.647" v="1443" actId="14100"/>
        <pc:sldMkLst>
          <pc:docMk/>
          <pc:sldMk cId="529141735" sldId="571"/>
        </pc:sldMkLst>
        <pc:spChg chg="add mod">
          <ac:chgData name="JOHNSTON, SHARON (BARNET, ENFIELD AND HARINGEY MENTAL HEALTH NHS TRUST)" userId="S::sharon.johnston6@nhs.net::37bfaa48-4d1d-41fc-b67b-d44b23b6496a" providerId="AD" clId="Web-{0B1EA134-F9CB-1056-C00C-0A85D4D07E70}" dt="2022-06-01T11:37:51.647" v="1443" actId="14100"/>
          <ac:spMkLst>
            <pc:docMk/>
            <pc:sldMk cId="529141735" sldId="571"/>
            <ac:spMk id="2" creationId="{37D399E9-791A-780D-F038-321CDDF8871C}"/>
          </ac:spMkLst>
        </pc:spChg>
        <pc:spChg chg="mod">
          <ac:chgData name="JOHNSTON, SHARON (BARNET, ENFIELD AND HARINGEY MENTAL HEALTH NHS TRUST)" userId="S::sharon.johnston6@nhs.net::37bfaa48-4d1d-41fc-b67b-d44b23b6496a" providerId="AD" clId="Web-{0B1EA134-F9CB-1056-C00C-0A85D4D07E70}" dt="2022-06-01T11:36:40.302" v="1397" actId="20577"/>
          <ac:spMkLst>
            <pc:docMk/>
            <pc:sldMk cId="529141735" sldId="571"/>
            <ac:spMk id="41987" creationId="{00000000-0000-0000-0000-000000000000}"/>
          </ac:spMkLst>
        </pc:spChg>
        <pc:spChg chg="mod">
          <ac:chgData name="JOHNSTON, SHARON (BARNET, ENFIELD AND HARINGEY MENTAL HEALTH NHS TRUST)" userId="S::sharon.johnston6@nhs.net::37bfaa48-4d1d-41fc-b67b-d44b23b6496a" providerId="AD" clId="Web-{0B1EA134-F9CB-1056-C00C-0A85D4D07E70}" dt="2022-06-01T11:37:23.162" v="1440" actId="14100"/>
          <ac:spMkLst>
            <pc:docMk/>
            <pc:sldMk cId="529141735" sldId="571"/>
            <ac:spMk id="43010" creationId="{00000000-0000-0000-0000-000000000000}"/>
          </ac:spMkLst>
        </pc:spChg>
      </pc:sldChg>
      <pc:sldChg chg="add">
        <pc:chgData name="JOHNSTON, SHARON (BARNET, ENFIELD AND HARINGEY MENTAL HEALTH NHS TRUST)" userId="S::sharon.johnston6@nhs.net::37bfaa48-4d1d-41fc-b67b-d44b23b6496a" providerId="AD" clId="Web-{0B1EA134-F9CB-1056-C00C-0A85D4D07E70}" dt="2022-06-01T11:45:24.035" v="1517"/>
        <pc:sldMkLst>
          <pc:docMk/>
          <pc:sldMk cId="2217590814" sldId="572"/>
        </pc:sldMkLst>
      </pc:sldChg>
      <pc:sldChg chg="add">
        <pc:chgData name="JOHNSTON, SHARON (BARNET, ENFIELD AND HARINGEY MENTAL HEALTH NHS TRUST)" userId="S::sharon.johnston6@nhs.net::37bfaa48-4d1d-41fc-b67b-d44b23b6496a" providerId="AD" clId="Web-{0B1EA134-F9CB-1056-C00C-0A85D4D07E70}" dt="2022-06-01T11:45:48.051" v="1519"/>
        <pc:sldMkLst>
          <pc:docMk/>
          <pc:sldMk cId="576540478" sldId="573"/>
        </pc:sldMkLst>
      </pc:sldChg>
    </pc:docChg>
  </pc:docChgLst>
  <pc:docChgLst>
    <pc:chgData name="JOHNSTON, SHARON (BARNET, ENFIELD AND HARINGEY MENTAL HEALTH NHS TRUST)" userId="S::sharon.johnston6@nhs.net::37bfaa48-4d1d-41fc-b67b-d44b23b6496a" providerId="AD" clId="Web-{EFB9E2C3-EB28-002A-E051-5409FBC38105}"/>
    <pc:docChg chg="addSld delSld modSld sldOrd">
      <pc:chgData name="JOHNSTON, SHARON (BARNET, ENFIELD AND HARINGEY MENTAL HEALTH NHS TRUST)" userId="S::sharon.johnston6@nhs.net::37bfaa48-4d1d-41fc-b67b-d44b23b6496a" providerId="AD" clId="Web-{EFB9E2C3-EB28-002A-E051-5409FBC38105}" dt="2022-06-07T08:00:33.116" v="3081" actId="20577"/>
      <pc:docMkLst>
        <pc:docMk/>
      </pc:docMkLst>
      <pc:sldChg chg="modSp">
        <pc:chgData name="JOHNSTON, SHARON (BARNET, ENFIELD AND HARINGEY MENTAL HEALTH NHS TRUST)" userId="S::sharon.johnston6@nhs.net::37bfaa48-4d1d-41fc-b67b-d44b23b6496a" providerId="AD" clId="Web-{EFB9E2C3-EB28-002A-E051-5409FBC38105}" dt="2022-06-06T13:17:52.131" v="2134" actId="20577"/>
        <pc:sldMkLst>
          <pc:docMk/>
          <pc:sldMk cId="3260502912" sldId="257"/>
        </pc:sldMkLst>
        <pc:spChg chg="mod">
          <ac:chgData name="JOHNSTON, SHARON (BARNET, ENFIELD AND HARINGEY MENTAL HEALTH NHS TRUST)" userId="S::sharon.johnston6@nhs.net::37bfaa48-4d1d-41fc-b67b-d44b23b6496a" providerId="AD" clId="Web-{EFB9E2C3-EB28-002A-E051-5409FBC38105}" dt="2022-06-06T13:17:52.131" v="2134" actId="20577"/>
          <ac:spMkLst>
            <pc:docMk/>
            <pc:sldMk cId="3260502912" sldId="257"/>
            <ac:spMk id="3" creationId="{F2F14772-A1EE-4EA8-8C5D-46383706A557}"/>
          </ac:spMkLst>
        </pc:spChg>
      </pc:sldChg>
      <pc:sldChg chg="addSp modSp">
        <pc:chgData name="JOHNSTON, SHARON (BARNET, ENFIELD AND HARINGEY MENTAL HEALTH NHS TRUST)" userId="S::sharon.johnston6@nhs.net::37bfaa48-4d1d-41fc-b67b-d44b23b6496a" providerId="AD" clId="Web-{EFB9E2C3-EB28-002A-E051-5409FBC38105}" dt="2022-06-06T12:58:50.797" v="1529" actId="20577"/>
        <pc:sldMkLst>
          <pc:docMk/>
          <pc:sldMk cId="3446205861" sldId="550"/>
        </pc:sldMkLst>
        <pc:spChg chg="mod">
          <ac:chgData name="JOHNSTON, SHARON (BARNET, ENFIELD AND HARINGEY MENTAL HEALTH NHS TRUST)" userId="S::sharon.johnston6@nhs.net::37bfaa48-4d1d-41fc-b67b-d44b23b6496a" providerId="AD" clId="Web-{EFB9E2C3-EB28-002A-E051-5409FBC38105}" dt="2022-06-06T12:58:50.797" v="1529" actId="20577"/>
          <ac:spMkLst>
            <pc:docMk/>
            <pc:sldMk cId="3446205861" sldId="550"/>
            <ac:spMk id="2" creationId="{D734A3DF-5D86-4285-9517-A48D1DB56D34}"/>
          </ac:spMkLst>
        </pc:spChg>
        <pc:spChg chg="add mod">
          <ac:chgData name="JOHNSTON, SHARON (BARNET, ENFIELD AND HARINGEY MENTAL HEALTH NHS TRUST)" userId="S::sharon.johnston6@nhs.net::37bfaa48-4d1d-41fc-b67b-d44b23b6496a" providerId="AD" clId="Web-{EFB9E2C3-EB28-002A-E051-5409FBC38105}" dt="2022-06-06T12:58:09.280" v="1526" actId="14100"/>
          <ac:spMkLst>
            <pc:docMk/>
            <pc:sldMk cId="3446205861" sldId="550"/>
            <ac:spMk id="3" creationId="{FFEC428A-1E87-4F01-A006-BB85290F3F48}"/>
          </ac:spMkLst>
        </pc:spChg>
        <pc:spChg chg="mod">
          <ac:chgData name="JOHNSTON, SHARON (BARNET, ENFIELD AND HARINGEY MENTAL HEALTH NHS TRUST)" userId="S::sharon.johnston6@nhs.net::37bfaa48-4d1d-41fc-b67b-d44b23b6496a" providerId="AD" clId="Web-{EFB9E2C3-EB28-002A-E051-5409FBC38105}" dt="2022-06-06T12:48:56.191" v="1212" actId="14100"/>
          <ac:spMkLst>
            <pc:docMk/>
            <pc:sldMk cId="3446205861" sldId="550"/>
            <ac:spMk id="4" creationId="{E0C00BD4-F850-47CF-93A6-A223D6A47D3F}"/>
          </ac:spMkLst>
        </pc:spChg>
        <pc:picChg chg="add mod">
          <ac:chgData name="JOHNSTON, SHARON (BARNET, ENFIELD AND HARINGEY MENTAL HEALTH NHS TRUST)" userId="S::sharon.johnston6@nhs.net::37bfaa48-4d1d-41fc-b67b-d44b23b6496a" providerId="AD" clId="Web-{EFB9E2C3-EB28-002A-E051-5409FBC38105}" dt="2022-06-06T12:57:52.686" v="1522" actId="14100"/>
          <ac:picMkLst>
            <pc:docMk/>
            <pc:sldMk cId="3446205861" sldId="550"/>
            <ac:picMk id="5" creationId="{97FD8DA6-AC1B-759C-C30B-316D8F757F1C}"/>
          </ac:picMkLst>
        </pc:picChg>
      </pc:sldChg>
      <pc:sldChg chg="del">
        <pc:chgData name="JOHNSTON, SHARON (BARNET, ENFIELD AND HARINGEY MENTAL HEALTH NHS TRUST)" userId="S::sharon.johnston6@nhs.net::37bfaa48-4d1d-41fc-b67b-d44b23b6496a" providerId="AD" clId="Web-{EFB9E2C3-EB28-002A-E051-5409FBC38105}" dt="2022-06-06T12:36:25.114" v="1054"/>
        <pc:sldMkLst>
          <pc:docMk/>
          <pc:sldMk cId="1461597457" sldId="557"/>
        </pc:sldMkLst>
      </pc:sldChg>
      <pc:sldChg chg="del ord">
        <pc:chgData name="JOHNSTON, SHARON (BARNET, ENFIELD AND HARINGEY MENTAL HEALTH NHS TRUST)" userId="S::sharon.johnston6@nhs.net::37bfaa48-4d1d-41fc-b67b-d44b23b6496a" providerId="AD" clId="Web-{EFB9E2C3-EB28-002A-E051-5409FBC38105}" dt="2022-06-06T13:21:53.917" v="2140"/>
        <pc:sldMkLst>
          <pc:docMk/>
          <pc:sldMk cId="2460981241" sldId="558"/>
        </pc:sldMkLst>
      </pc:sldChg>
      <pc:sldChg chg="del">
        <pc:chgData name="JOHNSTON, SHARON (BARNET, ENFIELD AND HARINGEY MENTAL HEALTH NHS TRUST)" userId="S::sharon.johnston6@nhs.net::37bfaa48-4d1d-41fc-b67b-d44b23b6496a" providerId="AD" clId="Web-{EFB9E2C3-EB28-002A-E051-5409FBC38105}" dt="2022-06-06T13:12:59.969" v="1981"/>
        <pc:sldMkLst>
          <pc:docMk/>
          <pc:sldMk cId="171777948" sldId="560"/>
        </pc:sldMkLst>
      </pc:sldChg>
      <pc:sldChg chg="del">
        <pc:chgData name="JOHNSTON, SHARON (BARNET, ENFIELD AND HARINGEY MENTAL HEALTH NHS TRUST)" userId="S::sharon.johnston6@nhs.net::37bfaa48-4d1d-41fc-b67b-d44b23b6496a" providerId="AD" clId="Web-{EFB9E2C3-EB28-002A-E051-5409FBC38105}" dt="2022-06-06T13:12:52.891" v="1980"/>
        <pc:sldMkLst>
          <pc:docMk/>
          <pc:sldMk cId="1688528379" sldId="562"/>
        </pc:sldMkLst>
      </pc:sldChg>
      <pc:sldChg chg="modSp">
        <pc:chgData name="JOHNSTON, SHARON (BARNET, ENFIELD AND HARINGEY MENTAL HEALTH NHS TRUST)" userId="S::sharon.johnston6@nhs.net::37bfaa48-4d1d-41fc-b67b-d44b23b6496a" providerId="AD" clId="Web-{EFB9E2C3-EB28-002A-E051-5409FBC38105}" dt="2022-06-06T13:24:01.388" v="2144"/>
        <pc:sldMkLst>
          <pc:docMk/>
          <pc:sldMk cId="2046771895" sldId="567"/>
        </pc:sldMkLst>
        <pc:graphicFrameChg chg="mod modGraphic">
          <ac:chgData name="JOHNSTON, SHARON (BARNET, ENFIELD AND HARINGEY MENTAL HEALTH NHS TRUST)" userId="S::sharon.johnston6@nhs.net::37bfaa48-4d1d-41fc-b67b-d44b23b6496a" providerId="AD" clId="Web-{EFB9E2C3-EB28-002A-E051-5409FBC38105}" dt="2022-06-06T13:24:01.388" v="2144"/>
          <ac:graphicFrameMkLst>
            <pc:docMk/>
            <pc:sldMk cId="2046771895" sldId="567"/>
            <ac:graphicFrameMk id="12" creationId="{B6767384-A0FE-356B-B480-1980D4996997}"/>
          </ac:graphicFrameMkLst>
        </pc:graphicFrameChg>
      </pc:sldChg>
      <pc:sldChg chg="modSp">
        <pc:chgData name="JOHNSTON, SHARON (BARNET, ENFIELD AND HARINGEY MENTAL HEALTH NHS TRUST)" userId="S::sharon.johnston6@nhs.net::37bfaa48-4d1d-41fc-b67b-d44b23b6496a" providerId="AD" clId="Web-{EFB9E2C3-EB28-002A-E051-5409FBC38105}" dt="2022-06-06T13:15:10.097" v="2015" actId="20577"/>
        <pc:sldMkLst>
          <pc:docMk/>
          <pc:sldMk cId="2607032076" sldId="570"/>
        </pc:sldMkLst>
        <pc:spChg chg="mod">
          <ac:chgData name="JOHNSTON, SHARON (BARNET, ENFIELD AND HARINGEY MENTAL HEALTH NHS TRUST)" userId="S::sharon.johnston6@nhs.net::37bfaa48-4d1d-41fc-b67b-d44b23b6496a" providerId="AD" clId="Web-{EFB9E2C3-EB28-002A-E051-5409FBC38105}" dt="2022-06-06T12:36:04.598" v="1053" actId="20577"/>
          <ac:spMkLst>
            <pc:docMk/>
            <pc:sldMk cId="2607032076" sldId="570"/>
            <ac:spMk id="2" creationId="{6B3A5618-4364-7F9D-BD67-24095A0C9857}"/>
          </ac:spMkLst>
        </pc:spChg>
        <pc:spChg chg="mod">
          <ac:chgData name="JOHNSTON, SHARON (BARNET, ENFIELD AND HARINGEY MENTAL HEALTH NHS TRUST)" userId="S::sharon.johnston6@nhs.net::37bfaa48-4d1d-41fc-b67b-d44b23b6496a" providerId="AD" clId="Web-{EFB9E2C3-EB28-002A-E051-5409FBC38105}" dt="2022-06-06T12:36:01.614" v="1050" actId="1076"/>
          <ac:spMkLst>
            <pc:docMk/>
            <pc:sldMk cId="2607032076" sldId="570"/>
            <ac:spMk id="3" creationId="{0BC7C083-EAB1-817F-F965-ED1C1A121AF5}"/>
          </ac:spMkLst>
        </pc:spChg>
        <pc:spChg chg="mod">
          <ac:chgData name="JOHNSTON, SHARON (BARNET, ENFIELD AND HARINGEY MENTAL HEALTH NHS TRUST)" userId="S::sharon.johnston6@nhs.net::37bfaa48-4d1d-41fc-b67b-d44b23b6496a" providerId="AD" clId="Web-{EFB9E2C3-EB28-002A-E051-5409FBC38105}" dt="2022-06-06T13:15:10.097" v="2015" actId="20577"/>
          <ac:spMkLst>
            <pc:docMk/>
            <pc:sldMk cId="2607032076" sldId="570"/>
            <ac:spMk id="5" creationId="{26E5F3DC-2E46-46B8-AEE9-3810CBE88E74}"/>
          </ac:spMkLst>
        </pc:spChg>
      </pc:sldChg>
      <pc:sldChg chg="del">
        <pc:chgData name="JOHNSTON, SHARON (BARNET, ENFIELD AND HARINGEY MENTAL HEALTH NHS TRUST)" userId="S::sharon.johnston6@nhs.net::37bfaa48-4d1d-41fc-b67b-d44b23b6496a" providerId="AD" clId="Web-{EFB9E2C3-EB28-002A-E051-5409FBC38105}" dt="2022-06-06T13:17:59.241" v="2135"/>
        <pc:sldMkLst>
          <pc:docMk/>
          <pc:sldMk cId="529141735" sldId="571"/>
        </pc:sldMkLst>
      </pc:sldChg>
      <pc:sldChg chg="del">
        <pc:chgData name="JOHNSTON, SHARON (BARNET, ENFIELD AND HARINGEY MENTAL HEALTH NHS TRUST)" userId="S::sharon.johnston6@nhs.net::37bfaa48-4d1d-41fc-b67b-d44b23b6496a" providerId="AD" clId="Web-{EFB9E2C3-EB28-002A-E051-5409FBC38105}" dt="2022-06-06T12:59:20.110" v="1531"/>
        <pc:sldMkLst>
          <pc:docMk/>
          <pc:sldMk cId="2217590814" sldId="572"/>
        </pc:sldMkLst>
      </pc:sldChg>
      <pc:sldChg chg="addSp delSp modSp">
        <pc:chgData name="JOHNSTON, SHARON (BARNET, ENFIELD AND HARINGEY MENTAL HEALTH NHS TRUST)" userId="S::sharon.johnston6@nhs.net::37bfaa48-4d1d-41fc-b67b-d44b23b6496a" providerId="AD" clId="Web-{EFB9E2C3-EB28-002A-E051-5409FBC38105}" dt="2022-06-06T13:54:53.580" v="2782" actId="20577"/>
        <pc:sldMkLst>
          <pc:docMk/>
          <pc:sldMk cId="576540478" sldId="573"/>
        </pc:sldMkLst>
        <pc:spChg chg="mod">
          <ac:chgData name="JOHNSTON, SHARON (BARNET, ENFIELD AND HARINGEY MENTAL HEALTH NHS TRUST)" userId="S::sharon.johnston6@nhs.net::37bfaa48-4d1d-41fc-b67b-d44b23b6496a" providerId="AD" clId="Web-{EFB9E2C3-EB28-002A-E051-5409FBC38105}" dt="2022-06-06T13:43:42.067" v="2491" actId="1076"/>
          <ac:spMkLst>
            <pc:docMk/>
            <pc:sldMk cId="576540478" sldId="573"/>
            <ac:spMk id="2" creationId="{1724DC5D-0742-49C5-9646-E15D570B3558}"/>
          </ac:spMkLst>
        </pc:spChg>
        <pc:spChg chg="mod">
          <ac:chgData name="JOHNSTON, SHARON (BARNET, ENFIELD AND HARINGEY MENTAL HEALTH NHS TRUST)" userId="S::sharon.johnston6@nhs.net::37bfaa48-4d1d-41fc-b67b-d44b23b6496a" providerId="AD" clId="Web-{EFB9E2C3-EB28-002A-E051-5409FBC38105}" dt="2022-06-06T13:54:53.580" v="2782" actId="20577"/>
          <ac:spMkLst>
            <pc:docMk/>
            <pc:sldMk cId="576540478" sldId="573"/>
            <ac:spMk id="3" creationId="{B2DDC042-44B6-4318-A693-83C87718EADF}"/>
          </ac:spMkLst>
        </pc:spChg>
        <pc:spChg chg="del">
          <ac:chgData name="JOHNSTON, SHARON (BARNET, ENFIELD AND HARINGEY MENTAL HEALTH NHS TRUST)" userId="S::sharon.johnston6@nhs.net::37bfaa48-4d1d-41fc-b67b-d44b23b6496a" providerId="AD" clId="Web-{EFB9E2C3-EB28-002A-E051-5409FBC38105}" dt="2022-06-06T13:43:47.224" v="2492"/>
          <ac:spMkLst>
            <pc:docMk/>
            <pc:sldMk cId="576540478" sldId="573"/>
            <ac:spMk id="4" creationId="{37E1D5B1-3656-4DE7-9EF8-288141AFD6A7}"/>
          </ac:spMkLst>
        </pc:spChg>
        <pc:spChg chg="mod">
          <ac:chgData name="JOHNSTON, SHARON (BARNET, ENFIELD AND HARINGEY MENTAL HEALTH NHS TRUST)" userId="S::sharon.johnston6@nhs.net::37bfaa48-4d1d-41fc-b67b-d44b23b6496a" providerId="AD" clId="Web-{EFB9E2C3-EB28-002A-E051-5409FBC38105}" dt="2022-06-06T13:52:50.203" v="2744" actId="14100"/>
          <ac:spMkLst>
            <pc:docMk/>
            <pc:sldMk cId="576540478" sldId="573"/>
            <ac:spMk id="5" creationId="{75C381F3-F8BD-4503-8E19-9552143317E6}"/>
          </ac:spMkLst>
        </pc:spChg>
        <pc:spChg chg="mod">
          <ac:chgData name="JOHNSTON, SHARON (BARNET, ENFIELD AND HARINGEY MENTAL HEALTH NHS TRUST)" userId="S::sharon.johnston6@nhs.net::37bfaa48-4d1d-41fc-b67b-d44b23b6496a" providerId="AD" clId="Web-{EFB9E2C3-EB28-002A-E051-5409FBC38105}" dt="2022-06-06T13:37:31.029" v="2156" actId="20577"/>
          <ac:spMkLst>
            <pc:docMk/>
            <pc:sldMk cId="576540478" sldId="573"/>
            <ac:spMk id="6" creationId="{37A50B85-2F5A-41A0-A3A4-534F64AE9CD2}"/>
          </ac:spMkLst>
        </pc:spChg>
        <pc:spChg chg="del mod">
          <ac:chgData name="JOHNSTON, SHARON (BARNET, ENFIELD AND HARINGEY MENTAL HEALTH NHS TRUST)" userId="S::sharon.johnston6@nhs.net::37bfaa48-4d1d-41fc-b67b-d44b23b6496a" providerId="AD" clId="Web-{EFB9E2C3-EB28-002A-E051-5409FBC38105}" dt="2022-06-06T13:40:21.595" v="2313"/>
          <ac:spMkLst>
            <pc:docMk/>
            <pc:sldMk cId="576540478" sldId="573"/>
            <ac:spMk id="7" creationId="{D2B21E22-7679-4EC8-8EAD-68C4CA84493C}"/>
          </ac:spMkLst>
        </pc:spChg>
        <pc:spChg chg="del mod">
          <ac:chgData name="JOHNSTON, SHARON (BARNET, ENFIELD AND HARINGEY MENTAL HEALTH NHS TRUST)" userId="S::sharon.johnston6@nhs.net::37bfaa48-4d1d-41fc-b67b-d44b23b6496a" providerId="AD" clId="Web-{EFB9E2C3-EB28-002A-E051-5409FBC38105}" dt="2022-06-06T13:40:23.767" v="2314"/>
          <ac:spMkLst>
            <pc:docMk/>
            <pc:sldMk cId="576540478" sldId="573"/>
            <ac:spMk id="8" creationId="{E0B31A92-A28B-4EBC-B911-36A4DA275048}"/>
          </ac:spMkLst>
        </pc:spChg>
        <pc:spChg chg="add del mod">
          <ac:chgData name="JOHNSTON, SHARON (BARNET, ENFIELD AND HARINGEY MENTAL HEALTH NHS TRUST)" userId="S::sharon.johnston6@nhs.net::37bfaa48-4d1d-41fc-b67b-d44b23b6496a" providerId="AD" clId="Web-{EFB9E2C3-EB28-002A-E051-5409FBC38105}" dt="2022-06-06T13:41:01.377" v="2318"/>
          <ac:spMkLst>
            <pc:docMk/>
            <pc:sldMk cId="576540478" sldId="573"/>
            <ac:spMk id="26" creationId="{2C6EE2D4-8FCC-1CFA-7AAA-D7782D732B25}"/>
          </ac:spMkLst>
        </pc:spChg>
        <pc:graphicFrameChg chg="add del mod ord modGraphic">
          <ac:chgData name="JOHNSTON, SHARON (BARNET, ENFIELD AND HARINGEY MENTAL HEALTH NHS TRUST)" userId="S::sharon.johnston6@nhs.net::37bfaa48-4d1d-41fc-b67b-d44b23b6496a" providerId="AD" clId="Web-{EFB9E2C3-EB28-002A-E051-5409FBC38105}" dt="2022-06-06T13:40:45.158" v="2316"/>
          <ac:graphicFrameMkLst>
            <pc:docMk/>
            <pc:sldMk cId="576540478" sldId="573"/>
            <ac:graphicFrameMk id="12" creationId="{F7212645-B843-3CBB-C7AB-7B5EE87AC7B6}"/>
          </ac:graphicFrameMkLst>
        </pc:graphicFrameChg>
      </pc:sldChg>
      <pc:sldChg chg="modSp add replId">
        <pc:chgData name="JOHNSTON, SHARON (BARNET, ENFIELD AND HARINGEY MENTAL HEALTH NHS TRUST)" userId="S::sharon.johnston6@nhs.net::37bfaa48-4d1d-41fc-b67b-d44b23b6496a" providerId="AD" clId="Web-{EFB9E2C3-EB28-002A-E051-5409FBC38105}" dt="2022-06-07T08:00:33.116" v="3081" actId="20577"/>
        <pc:sldMkLst>
          <pc:docMk/>
          <pc:sldMk cId="3222757561" sldId="574"/>
        </pc:sldMkLst>
        <pc:spChg chg="mod">
          <ac:chgData name="JOHNSTON, SHARON (BARNET, ENFIELD AND HARINGEY MENTAL HEALTH NHS TRUST)" userId="S::sharon.johnston6@nhs.net::37bfaa48-4d1d-41fc-b67b-d44b23b6496a" providerId="AD" clId="Web-{EFB9E2C3-EB28-002A-E051-5409FBC38105}" dt="2022-06-07T07:55:54.271" v="2978" actId="20577"/>
          <ac:spMkLst>
            <pc:docMk/>
            <pc:sldMk cId="3222757561" sldId="574"/>
            <ac:spMk id="2" creationId="{D734A3DF-5D86-4285-9517-A48D1DB56D34}"/>
          </ac:spMkLst>
        </pc:spChg>
        <pc:spChg chg="mod">
          <ac:chgData name="JOHNSTON, SHARON (BARNET, ENFIELD AND HARINGEY MENTAL HEALTH NHS TRUST)" userId="S::sharon.johnston6@nhs.net::37bfaa48-4d1d-41fc-b67b-d44b23b6496a" providerId="AD" clId="Web-{EFB9E2C3-EB28-002A-E051-5409FBC38105}" dt="2022-06-07T08:00:33.116" v="3081" actId="20577"/>
          <ac:spMkLst>
            <pc:docMk/>
            <pc:sldMk cId="3222757561" sldId="574"/>
            <ac:spMk id="4" creationId="{E0C00BD4-F850-47CF-93A6-A223D6A47D3F}"/>
          </ac:spMkLst>
        </pc:spChg>
      </pc:sldChg>
    </pc:docChg>
  </pc:docChgLst>
  <pc:docChgLst>
    <pc:chgData name="JOHNSTON, SHARON (BARNET, ENFIELD AND HARINGEY MENTAL HEALTH NHS TRUST)" userId="37bfaa48-4d1d-41fc-b67b-d44b23b6496a" providerId="ADAL" clId="{17EB7A91-180F-4C3E-AA09-F524A90D81FF}"/>
    <pc:docChg chg="custSel modSld">
      <pc:chgData name="JOHNSTON, SHARON (BARNET, ENFIELD AND HARINGEY MENTAL HEALTH NHS TRUST)" userId="37bfaa48-4d1d-41fc-b67b-d44b23b6496a" providerId="ADAL" clId="{17EB7A91-180F-4C3E-AA09-F524A90D81FF}" dt="2022-06-06T08:21:19.512" v="15" actId="313"/>
      <pc:docMkLst>
        <pc:docMk/>
      </pc:docMkLst>
      <pc:sldChg chg="modSp mod">
        <pc:chgData name="JOHNSTON, SHARON (BARNET, ENFIELD AND HARINGEY MENTAL HEALTH NHS TRUST)" userId="37bfaa48-4d1d-41fc-b67b-d44b23b6496a" providerId="ADAL" clId="{17EB7A91-180F-4C3E-AA09-F524A90D81FF}" dt="2022-06-06T08:17:04.196" v="1" actId="27636"/>
        <pc:sldMkLst>
          <pc:docMk/>
          <pc:sldMk cId="3260502912" sldId="257"/>
        </pc:sldMkLst>
        <pc:spChg chg="mod">
          <ac:chgData name="JOHNSTON, SHARON (BARNET, ENFIELD AND HARINGEY MENTAL HEALTH NHS TRUST)" userId="37bfaa48-4d1d-41fc-b67b-d44b23b6496a" providerId="ADAL" clId="{17EB7A91-180F-4C3E-AA09-F524A90D81FF}" dt="2022-06-06T08:17:04.196" v="1" actId="27636"/>
          <ac:spMkLst>
            <pc:docMk/>
            <pc:sldMk cId="3260502912" sldId="257"/>
            <ac:spMk id="3" creationId="{F2F14772-A1EE-4EA8-8C5D-46383706A557}"/>
          </ac:spMkLst>
        </pc:spChg>
      </pc:sldChg>
      <pc:sldChg chg="modSp mod">
        <pc:chgData name="JOHNSTON, SHARON (BARNET, ENFIELD AND HARINGEY MENTAL HEALTH NHS TRUST)" userId="37bfaa48-4d1d-41fc-b67b-d44b23b6496a" providerId="ADAL" clId="{17EB7A91-180F-4C3E-AA09-F524A90D81FF}" dt="2022-06-06T08:21:19.512" v="15" actId="313"/>
        <pc:sldMkLst>
          <pc:docMk/>
          <pc:sldMk cId="2460981241" sldId="558"/>
        </pc:sldMkLst>
        <pc:spChg chg="mod">
          <ac:chgData name="JOHNSTON, SHARON (BARNET, ENFIELD AND HARINGEY MENTAL HEALTH NHS TRUST)" userId="37bfaa48-4d1d-41fc-b67b-d44b23b6496a" providerId="ADAL" clId="{17EB7A91-180F-4C3E-AA09-F524A90D81FF}" dt="2022-06-06T08:21:19.512" v="15" actId="313"/>
          <ac:spMkLst>
            <pc:docMk/>
            <pc:sldMk cId="2460981241" sldId="558"/>
            <ac:spMk id="3" creationId="{9A77B757-E211-42A9-87C1-E0593107A761}"/>
          </ac:spMkLst>
        </pc:spChg>
      </pc:sldChg>
      <pc:sldChg chg="modSp mod">
        <pc:chgData name="JOHNSTON, SHARON (BARNET, ENFIELD AND HARINGEY MENTAL HEALTH NHS TRUST)" userId="37bfaa48-4d1d-41fc-b67b-d44b23b6496a" providerId="ADAL" clId="{17EB7A91-180F-4C3E-AA09-F524A90D81FF}" dt="2022-06-06T08:20:45.547" v="13" actId="313"/>
        <pc:sldMkLst>
          <pc:docMk/>
          <pc:sldMk cId="2046771895" sldId="567"/>
        </pc:sldMkLst>
        <pc:graphicFrameChg chg="modGraphic">
          <ac:chgData name="JOHNSTON, SHARON (BARNET, ENFIELD AND HARINGEY MENTAL HEALTH NHS TRUST)" userId="37bfaa48-4d1d-41fc-b67b-d44b23b6496a" providerId="ADAL" clId="{17EB7A91-180F-4C3E-AA09-F524A90D81FF}" dt="2022-06-06T08:20:45.547" v="13" actId="313"/>
          <ac:graphicFrameMkLst>
            <pc:docMk/>
            <pc:sldMk cId="2046771895" sldId="567"/>
            <ac:graphicFrameMk id="12" creationId="{B6767384-A0FE-356B-B480-1980D4996997}"/>
          </ac:graphicFrameMkLst>
        </pc:graphicFrameChg>
      </pc:sldChg>
    </pc:docChg>
  </pc:docChgLst>
  <pc:docChgLst>
    <pc:chgData name="JOHNSTON, SHARON (BARNET, ENFIELD AND HARINGEY MENTAL HEALTH NHS TRUST)" userId="S::sharon.johnston6@nhs.net::37bfaa48-4d1d-41fc-b67b-d44b23b6496a" providerId="AD" clId="Web-{567C248D-BF7E-88C3-5EBC-33A44CDC2F45}"/>
    <pc:docChg chg="addSld modSld">
      <pc:chgData name="JOHNSTON, SHARON (BARNET, ENFIELD AND HARINGEY MENTAL HEALTH NHS TRUST)" userId="S::sharon.johnston6@nhs.net::37bfaa48-4d1d-41fc-b67b-d44b23b6496a" providerId="AD" clId="Web-{567C248D-BF7E-88C3-5EBC-33A44CDC2F45}" dt="2022-06-07T09:29:44.298" v="762" actId="20577"/>
      <pc:docMkLst>
        <pc:docMk/>
      </pc:docMkLst>
      <pc:sldChg chg="modSp">
        <pc:chgData name="JOHNSTON, SHARON (BARNET, ENFIELD AND HARINGEY MENTAL HEALTH NHS TRUST)" userId="S::sharon.johnston6@nhs.net::37bfaa48-4d1d-41fc-b67b-d44b23b6496a" providerId="AD" clId="Web-{567C248D-BF7E-88C3-5EBC-33A44CDC2F45}" dt="2022-06-07T09:27:32.446" v="739" actId="20577"/>
        <pc:sldMkLst>
          <pc:docMk/>
          <pc:sldMk cId="3446205861" sldId="550"/>
        </pc:sldMkLst>
        <pc:spChg chg="mod">
          <ac:chgData name="JOHNSTON, SHARON (BARNET, ENFIELD AND HARINGEY MENTAL HEALTH NHS TRUST)" userId="S::sharon.johnston6@nhs.net::37bfaa48-4d1d-41fc-b67b-d44b23b6496a" providerId="AD" clId="Web-{567C248D-BF7E-88C3-5EBC-33A44CDC2F45}" dt="2022-06-07T09:27:32.446" v="739" actId="20577"/>
          <ac:spMkLst>
            <pc:docMk/>
            <pc:sldMk cId="3446205861" sldId="550"/>
            <ac:spMk id="2" creationId="{D734A3DF-5D86-4285-9517-A48D1DB56D34}"/>
          </ac:spMkLst>
        </pc:spChg>
        <pc:spChg chg="mod">
          <ac:chgData name="JOHNSTON, SHARON (BARNET, ENFIELD AND HARINGEY MENTAL HEALTH NHS TRUST)" userId="S::sharon.johnston6@nhs.net::37bfaa48-4d1d-41fc-b67b-d44b23b6496a" providerId="AD" clId="Web-{567C248D-BF7E-88C3-5EBC-33A44CDC2F45}" dt="2022-06-07T09:27:07.350" v="736" actId="20577"/>
          <ac:spMkLst>
            <pc:docMk/>
            <pc:sldMk cId="3446205861" sldId="550"/>
            <ac:spMk id="3" creationId="{FFEC428A-1E87-4F01-A006-BB85290F3F48}"/>
          </ac:spMkLst>
        </pc:spChg>
        <pc:spChg chg="mod">
          <ac:chgData name="JOHNSTON, SHARON (BARNET, ENFIELD AND HARINGEY MENTAL HEALTH NHS TRUST)" userId="S::sharon.johnston6@nhs.net::37bfaa48-4d1d-41fc-b67b-d44b23b6496a" providerId="AD" clId="Web-{567C248D-BF7E-88C3-5EBC-33A44CDC2F45}" dt="2022-06-07T09:26:53.224" v="728" actId="20577"/>
          <ac:spMkLst>
            <pc:docMk/>
            <pc:sldMk cId="3446205861" sldId="550"/>
            <ac:spMk id="8" creationId="{B4C9068F-80CF-4A17-AB33-B6A91DB87DE6}"/>
          </ac:spMkLst>
        </pc:spChg>
      </pc:sldChg>
      <pc:sldChg chg="modSp">
        <pc:chgData name="JOHNSTON, SHARON (BARNET, ENFIELD AND HARINGEY MENTAL HEALTH NHS TRUST)" userId="S::sharon.johnston6@nhs.net::37bfaa48-4d1d-41fc-b67b-d44b23b6496a" providerId="AD" clId="Web-{567C248D-BF7E-88C3-5EBC-33A44CDC2F45}" dt="2022-06-07T09:13:07.294" v="419"/>
        <pc:sldMkLst>
          <pc:docMk/>
          <pc:sldMk cId="2046771895" sldId="567"/>
        </pc:sldMkLst>
        <pc:spChg chg="mod">
          <ac:chgData name="JOHNSTON, SHARON (BARNET, ENFIELD AND HARINGEY MENTAL HEALTH NHS TRUST)" userId="S::sharon.johnston6@nhs.net::37bfaa48-4d1d-41fc-b67b-d44b23b6496a" providerId="AD" clId="Web-{567C248D-BF7E-88C3-5EBC-33A44CDC2F45}" dt="2022-06-07T09:12:56.106" v="416" actId="14100"/>
          <ac:spMkLst>
            <pc:docMk/>
            <pc:sldMk cId="2046771895" sldId="567"/>
            <ac:spMk id="5" creationId="{617CCDC7-038E-47FF-B79A-950E4A19D474}"/>
          </ac:spMkLst>
        </pc:spChg>
        <pc:spChg chg="mod">
          <ac:chgData name="JOHNSTON, SHARON (BARNET, ENFIELD AND HARINGEY MENTAL HEALTH NHS TRUST)" userId="S::sharon.johnston6@nhs.net::37bfaa48-4d1d-41fc-b67b-d44b23b6496a" providerId="AD" clId="Web-{567C248D-BF7E-88C3-5EBC-33A44CDC2F45}" dt="2022-06-07T09:12:48.074" v="413" actId="14100"/>
          <ac:spMkLst>
            <pc:docMk/>
            <pc:sldMk cId="2046771895" sldId="567"/>
            <ac:spMk id="15" creationId="{034EA105-A31E-EE94-1A48-779CBE55F963}"/>
          </ac:spMkLst>
        </pc:spChg>
        <pc:graphicFrameChg chg="mod modGraphic">
          <ac:chgData name="JOHNSTON, SHARON (BARNET, ENFIELD AND HARINGEY MENTAL HEALTH NHS TRUST)" userId="S::sharon.johnston6@nhs.net::37bfaa48-4d1d-41fc-b67b-d44b23b6496a" providerId="AD" clId="Web-{567C248D-BF7E-88C3-5EBC-33A44CDC2F45}" dt="2022-06-07T09:13:07.294" v="419"/>
          <ac:graphicFrameMkLst>
            <pc:docMk/>
            <pc:sldMk cId="2046771895" sldId="567"/>
            <ac:graphicFrameMk id="12" creationId="{B6767384-A0FE-356B-B480-1980D4996997}"/>
          </ac:graphicFrameMkLst>
        </pc:graphicFrameChg>
        <pc:picChg chg="mod">
          <ac:chgData name="JOHNSTON, SHARON (BARNET, ENFIELD AND HARINGEY MENTAL HEALTH NHS TRUST)" userId="S::sharon.johnston6@nhs.net::37bfaa48-4d1d-41fc-b67b-d44b23b6496a" providerId="AD" clId="Web-{567C248D-BF7E-88C3-5EBC-33A44CDC2F45}" dt="2022-06-07T09:11:59.493" v="382" actId="14100"/>
          <ac:picMkLst>
            <pc:docMk/>
            <pc:sldMk cId="2046771895" sldId="567"/>
            <ac:picMk id="16" creationId="{96C6B0C6-85B2-676B-811A-68F472710DF5}"/>
          </ac:picMkLst>
        </pc:picChg>
      </pc:sldChg>
      <pc:sldChg chg="delSp modSp">
        <pc:chgData name="JOHNSTON, SHARON (BARNET, ENFIELD AND HARINGEY MENTAL HEALTH NHS TRUST)" userId="S::sharon.johnston6@nhs.net::37bfaa48-4d1d-41fc-b67b-d44b23b6496a" providerId="AD" clId="Web-{567C248D-BF7E-88C3-5EBC-33A44CDC2F45}" dt="2022-06-07T09:11:40.882" v="380"/>
        <pc:sldMkLst>
          <pc:docMk/>
          <pc:sldMk cId="918012841" sldId="568"/>
        </pc:sldMkLst>
        <pc:spChg chg="mod">
          <ac:chgData name="JOHNSTON, SHARON (BARNET, ENFIELD AND HARINGEY MENTAL HEALTH NHS TRUST)" userId="S::sharon.johnston6@nhs.net::37bfaa48-4d1d-41fc-b67b-d44b23b6496a" providerId="AD" clId="Web-{567C248D-BF7E-88C3-5EBC-33A44CDC2F45}" dt="2022-06-07T09:07:55.883" v="242" actId="20577"/>
          <ac:spMkLst>
            <pc:docMk/>
            <pc:sldMk cId="918012841" sldId="568"/>
            <ac:spMk id="2" creationId="{D734A3DF-5D86-4285-9517-A48D1DB56D34}"/>
          </ac:spMkLst>
        </pc:spChg>
        <pc:spChg chg="del mod">
          <ac:chgData name="JOHNSTON, SHARON (BARNET, ENFIELD AND HARINGEY MENTAL HEALTH NHS TRUST)" userId="S::sharon.johnston6@nhs.net::37bfaa48-4d1d-41fc-b67b-d44b23b6496a" providerId="AD" clId="Web-{567C248D-BF7E-88C3-5EBC-33A44CDC2F45}" dt="2022-06-07T09:08:25.697" v="251"/>
          <ac:spMkLst>
            <pc:docMk/>
            <pc:sldMk cId="918012841" sldId="568"/>
            <ac:spMk id="5" creationId="{617CCDC7-038E-47FF-B79A-950E4A19D474}"/>
          </ac:spMkLst>
        </pc:spChg>
        <pc:spChg chg="del mod">
          <ac:chgData name="JOHNSTON, SHARON (BARNET, ENFIELD AND HARINGEY MENTAL HEALTH NHS TRUST)" userId="S::sharon.johnston6@nhs.net::37bfaa48-4d1d-41fc-b67b-d44b23b6496a" providerId="AD" clId="Web-{567C248D-BF7E-88C3-5EBC-33A44CDC2F45}" dt="2022-06-07T09:08:30.994" v="252"/>
          <ac:spMkLst>
            <pc:docMk/>
            <pc:sldMk cId="918012841" sldId="568"/>
            <ac:spMk id="15" creationId="{034EA105-A31E-EE94-1A48-779CBE55F963}"/>
          </ac:spMkLst>
        </pc:spChg>
        <pc:graphicFrameChg chg="mod modGraphic">
          <ac:chgData name="JOHNSTON, SHARON (BARNET, ENFIELD AND HARINGEY MENTAL HEALTH NHS TRUST)" userId="S::sharon.johnston6@nhs.net::37bfaa48-4d1d-41fc-b67b-d44b23b6496a" providerId="AD" clId="Web-{567C248D-BF7E-88C3-5EBC-33A44CDC2F45}" dt="2022-06-07T09:11:40.882" v="380"/>
          <ac:graphicFrameMkLst>
            <pc:docMk/>
            <pc:sldMk cId="918012841" sldId="568"/>
            <ac:graphicFrameMk id="12" creationId="{B6767384-A0FE-356B-B480-1980D4996997}"/>
          </ac:graphicFrameMkLst>
        </pc:graphicFrameChg>
        <pc:picChg chg="mod">
          <ac:chgData name="JOHNSTON, SHARON (BARNET, ENFIELD AND HARINGEY MENTAL HEALTH NHS TRUST)" userId="S::sharon.johnston6@nhs.net::37bfaa48-4d1d-41fc-b67b-d44b23b6496a" providerId="AD" clId="Web-{567C248D-BF7E-88C3-5EBC-33A44CDC2F45}" dt="2022-06-07T09:08:39.089" v="254" actId="14100"/>
          <ac:picMkLst>
            <pc:docMk/>
            <pc:sldMk cId="918012841" sldId="568"/>
            <ac:picMk id="8" creationId="{31A174AB-FCB0-2064-AC4E-E483C9AF11E2}"/>
          </ac:picMkLst>
        </pc:picChg>
      </pc:sldChg>
      <pc:sldChg chg="modSp">
        <pc:chgData name="JOHNSTON, SHARON (BARNET, ENFIELD AND HARINGEY MENTAL HEALTH NHS TRUST)" userId="S::sharon.johnston6@nhs.net::37bfaa48-4d1d-41fc-b67b-d44b23b6496a" providerId="AD" clId="Web-{567C248D-BF7E-88C3-5EBC-33A44CDC2F45}" dt="2022-06-07T09:24:40.574" v="644" actId="20577"/>
        <pc:sldMkLst>
          <pc:docMk/>
          <pc:sldMk cId="2607032076" sldId="570"/>
        </pc:sldMkLst>
        <pc:spChg chg="mod">
          <ac:chgData name="JOHNSTON, SHARON (BARNET, ENFIELD AND HARINGEY MENTAL HEALTH NHS TRUST)" userId="S::sharon.johnston6@nhs.net::37bfaa48-4d1d-41fc-b67b-d44b23b6496a" providerId="AD" clId="Web-{567C248D-BF7E-88C3-5EBC-33A44CDC2F45}" dt="2022-06-07T09:24:40.574" v="644" actId="20577"/>
          <ac:spMkLst>
            <pc:docMk/>
            <pc:sldMk cId="2607032076" sldId="570"/>
            <ac:spMk id="2" creationId="{6B3A5618-4364-7F9D-BD67-24095A0C9857}"/>
          </ac:spMkLst>
        </pc:spChg>
        <pc:spChg chg="mod">
          <ac:chgData name="JOHNSTON, SHARON (BARNET, ENFIELD AND HARINGEY MENTAL HEALTH NHS TRUST)" userId="S::sharon.johnston6@nhs.net::37bfaa48-4d1d-41fc-b67b-d44b23b6496a" providerId="AD" clId="Web-{567C248D-BF7E-88C3-5EBC-33A44CDC2F45}" dt="2022-06-07T09:23:44.289" v="637" actId="1076"/>
          <ac:spMkLst>
            <pc:docMk/>
            <pc:sldMk cId="2607032076" sldId="570"/>
            <ac:spMk id="3" creationId="{0BC7C083-EAB1-817F-F965-ED1C1A121AF5}"/>
          </ac:spMkLst>
        </pc:spChg>
        <pc:spChg chg="mod">
          <ac:chgData name="JOHNSTON, SHARON (BARNET, ENFIELD AND HARINGEY MENTAL HEALTH NHS TRUST)" userId="S::sharon.johnston6@nhs.net::37bfaa48-4d1d-41fc-b67b-d44b23b6496a" providerId="AD" clId="Web-{567C248D-BF7E-88C3-5EBC-33A44CDC2F45}" dt="2022-06-07T09:14:33.284" v="430" actId="20577"/>
          <ac:spMkLst>
            <pc:docMk/>
            <pc:sldMk cId="2607032076" sldId="570"/>
            <ac:spMk id="5" creationId="{26E5F3DC-2E46-46B8-AEE9-3810CBE88E74}"/>
          </ac:spMkLst>
        </pc:spChg>
      </pc:sldChg>
      <pc:sldChg chg="modSp">
        <pc:chgData name="JOHNSTON, SHARON (BARNET, ENFIELD AND HARINGEY MENTAL HEALTH NHS TRUST)" userId="S::sharon.johnston6@nhs.net::37bfaa48-4d1d-41fc-b67b-d44b23b6496a" providerId="AD" clId="Web-{567C248D-BF7E-88C3-5EBC-33A44CDC2F45}" dt="2022-06-07T09:29:44.298" v="762" actId="20577"/>
        <pc:sldMkLst>
          <pc:docMk/>
          <pc:sldMk cId="576540478" sldId="573"/>
        </pc:sldMkLst>
        <pc:spChg chg="mod">
          <ac:chgData name="JOHNSTON, SHARON (BARNET, ENFIELD AND HARINGEY MENTAL HEALTH NHS TRUST)" userId="S::sharon.johnston6@nhs.net::37bfaa48-4d1d-41fc-b67b-d44b23b6496a" providerId="AD" clId="Web-{567C248D-BF7E-88C3-5EBC-33A44CDC2F45}" dt="2022-06-07T09:29:39.595" v="760" actId="20577"/>
          <ac:spMkLst>
            <pc:docMk/>
            <pc:sldMk cId="576540478" sldId="573"/>
            <ac:spMk id="3" creationId="{B2DDC042-44B6-4318-A693-83C87718EADF}"/>
          </ac:spMkLst>
        </pc:spChg>
        <pc:spChg chg="mod">
          <ac:chgData name="JOHNSTON, SHARON (BARNET, ENFIELD AND HARINGEY MENTAL HEALTH NHS TRUST)" userId="S::sharon.johnston6@nhs.net::37bfaa48-4d1d-41fc-b67b-d44b23b6496a" providerId="AD" clId="Web-{567C248D-BF7E-88C3-5EBC-33A44CDC2F45}" dt="2022-06-07T09:29:44.298" v="762" actId="20577"/>
          <ac:spMkLst>
            <pc:docMk/>
            <pc:sldMk cId="576540478" sldId="573"/>
            <ac:spMk id="10" creationId="{EF684D8F-367A-4DCA-A050-C45FC72EDBEA}"/>
          </ac:spMkLst>
        </pc:spChg>
      </pc:sldChg>
      <pc:sldChg chg="modSp">
        <pc:chgData name="JOHNSTON, SHARON (BARNET, ENFIELD AND HARINGEY MENTAL HEALTH NHS TRUST)" userId="S::sharon.johnston6@nhs.net::37bfaa48-4d1d-41fc-b67b-d44b23b6496a" providerId="AD" clId="Web-{567C248D-BF7E-88C3-5EBC-33A44CDC2F45}" dt="2022-06-07T09:28:30.184" v="750" actId="1076"/>
        <pc:sldMkLst>
          <pc:docMk/>
          <pc:sldMk cId="3222757561" sldId="574"/>
        </pc:sldMkLst>
        <pc:spChg chg="mod">
          <ac:chgData name="JOHNSTON, SHARON (BARNET, ENFIELD AND HARINGEY MENTAL HEALTH NHS TRUST)" userId="S::sharon.johnston6@nhs.net::37bfaa48-4d1d-41fc-b67b-d44b23b6496a" providerId="AD" clId="Web-{567C248D-BF7E-88C3-5EBC-33A44CDC2F45}" dt="2022-06-07T09:28:23.527" v="749" actId="14100"/>
          <ac:spMkLst>
            <pc:docMk/>
            <pc:sldMk cId="3222757561" sldId="574"/>
            <ac:spMk id="4" creationId="{E0C00BD4-F850-47CF-93A6-A223D6A47D3F}"/>
          </ac:spMkLst>
        </pc:spChg>
        <pc:spChg chg="mod">
          <ac:chgData name="JOHNSTON, SHARON (BARNET, ENFIELD AND HARINGEY MENTAL HEALTH NHS TRUST)" userId="S::sharon.johnston6@nhs.net::37bfaa48-4d1d-41fc-b67b-d44b23b6496a" providerId="AD" clId="Web-{567C248D-BF7E-88C3-5EBC-33A44CDC2F45}" dt="2022-06-07T09:28:30.184" v="750" actId="1076"/>
          <ac:spMkLst>
            <pc:docMk/>
            <pc:sldMk cId="3222757561" sldId="574"/>
            <ac:spMk id="8" creationId="{B4C9068F-80CF-4A17-AB33-B6A91DB87DE6}"/>
          </ac:spMkLst>
        </pc:spChg>
      </pc:sldChg>
      <pc:sldChg chg="addSp delSp modSp add replId">
        <pc:chgData name="JOHNSTON, SHARON (BARNET, ENFIELD AND HARINGEY MENTAL HEALTH NHS TRUST)" userId="S::sharon.johnston6@nhs.net::37bfaa48-4d1d-41fc-b67b-d44b23b6496a" providerId="AD" clId="Web-{567C248D-BF7E-88C3-5EBC-33A44CDC2F45}" dt="2022-06-07T09:07:38.366" v="239"/>
        <pc:sldMkLst>
          <pc:docMk/>
          <pc:sldMk cId="677586065" sldId="575"/>
        </pc:sldMkLst>
        <pc:spChg chg="mod">
          <ac:chgData name="JOHNSTON, SHARON (BARNET, ENFIELD AND HARINGEY MENTAL HEALTH NHS TRUST)" userId="S::sharon.johnston6@nhs.net::37bfaa48-4d1d-41fc-b67b-d44b23b6496a" providerId="AD" clId="Web-{567C248D-BF7E-88C3-5EBC-33A44CDC2F45}" dt="2022-06-07T09:04:19.462" v="185" actId="20577"/>
          <ac:spMkLst>
            <pc:docMk/>
            <pc:sldMk cId="677586065" sldId="575"/>
            <ac:spMk id="2" creationId="{D734A3DF-5D86-4285-9517-A48D1DB56D34}"/>
          </ac:spMkLst>
        </pc:spChg>
        <pc:spChg chg="del mod">
          <ac:chgData name="JOHNSTON, SHARON (BARNET, ENFIELD AND HARINGEY MENTAL HEALTH NHS TRUST)" userId="S::sharon.johnston6@nhs.net::37bfaa48-4d1d-41fc-b67b-d44b23b6496a" providerId="AD" clId="Web-{567C248D-BF7E-88C3-5EBC-33A44CDC2F45}" dt="2022-06-07T09:06:51.394" v="227"/>
          <ac:spMkLst>
            <pc:docMk/>
            <pc:sldMk cId="677586065" sldId="575"/>
            <ac:spMk id="5" creationId="{617CCDC7-038E-47FF-B79A-950E4A19D474}"/>
          </ac:spMkLst>
        </pc:spChg>
        <pc:spChg chg="add mod">
          <ac:chgData name="JOHNSTON, SHARON (BARNET, ENFIELD AND HARINGEY MENTAL HEALTH NHS TRUST)" userId="S::sharon.johnston6@nhs.net::37bfaa48-4d1d-41fc-b67b-d44b23b6496a" providerId="AD" clId="Web-{567C248D-BF7E-88C3-5EBC-33A44CDC2F45}" dt="2022-06-07T09:07:15.896" v="231" actId="14100"/>
          <ac:spMkLst>
            <pc:docMk/>
            <pc:sldMk cId="677586065" sldId="575"/>
            <ac:spMk id="6" creationId="{52DE8E61-2E15-3AAB-2A19-51BB631C5C18}"/>
          </ac:spMkLst>
        </pc:spChg>
        <pc:spChg chg="del mod">
          <ac:chgData name="JOHNSTON, SHARON (BARNET, ENFIELD AND HARINGEY MENTAL HEALTH NHS TRUST)" userId="S::sharon.johnston6@nhs.net::37bfaa48-4d1d-41fc-b67b-d44b23b6496a" providerId="AD" clId="Web-{567C248D-BF7E-88C3-5EBC-33A44CDC2F45}" dt="2022-06-07T09:06:55.941" v="228"/>
          <ac:spMkLst>
            <pc:docMk/>
            <pc:sldMk cId="677586065" sldId="575"/>
            <ac:spMk id="15" creationId="{034EA105-A31E-EE94-1A48-779CBE55F963}"/>
          </ac:spMkLst>
        </pc:spChg>
        <pc:graphicFrameChg chg="mod modGraphic">
          <ac:chgData name="JOHNSTON, SHARON (BARNET, ENFIELD AND HARINGEY MENTAL HEALTH NHS TRUST)" userId="S::sharon.johnston6@nhs.net::37bfaa48-4d1d-41fc-b67b-d44b23b6496a" providerId="AD" clId="Web-{567C248D-BF7E-88C3-5EBC-33A44CDC2F45}" dt="2022-06-07T09:07:38.366" v="239"/>
          <ac:graphicFrameMkLst>
            <pc:docMk/>
            <pc:sldMk cId="677586065" sldId="575"/>
            <ac:graphicFrameMk id="12" creationId="{B6767384-A0FE-356B-B480-1980D4996997}"/>
          </ac:graphicFrameMkLst>
        </pc:graphicFrameChg>
        <pc:picChg chg="mod">
          <ac:chgData name="JOHNSTON, SHARON (BARNET, ENFIELD AND HARINGEY MENTAL HEALTH NHS TRUST)" userId="S::sharon.johnston6@nhs.net::37bfaa48-4d1d-41fc-b67b-d44b23b6496a" providerId="AD" clId="Web-{567C248D-BF7E-88C3-5EBC-33A44CDC2F45}" dt="2022-06-07T09:06:42.112" v="225" actId="1076"/>
          <ac:picMkLst>
            <pc:docMk/>
            <pc:sldMk cId="677586065" sldId="575"/>
            <ac:picMk id="16" creationId="{96C6B0C6-85B2-676B-811A-68F472710D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90BC4F2-6A87-450D-AD53-D2188421BC53}" type="datetimeFigureOut">
              <a:rPr lang="en-US" smtClean="0"/>
              <a:t>6/7/2022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C3B2649-7BD8-4005-A99E-30D13769A8BD}" type="slidenum">
              <a:rPr lang="en-US" smtClean="0"/>
              <a:t>‹#›</a:t>
            </a:fld>
            <a:endParaRPr lang="en-US"/>
          </a:p>
        </p:txBody>
      </p:sp>
    </p:spTree>
    <p:extLst>
      <p:ext uri="{BB962C8B-B14F-4D97-AF65-F5344CB8AC3E}">
        <p14:creationId xmlns:p14="http://schemas.microsoft.com/office/powerpoint/2010/main" val="244481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303401A8-3220-413E-B964-4A8659985FD3}" type="slidenum">
              <a:rPr lang="en-US" smtClean="0"/>
              <a:t>1</a:t>
            </a:fld>
            <a:endParaRPr lang="en-US"/>
          </a:p>
        </p:txBody>
      </p:sp>
    </p:spTree>
    <p:extLst>
      <p:ext uri="{BB962C8B-B14F-4D97-AF65-F5344CB8AC3E}">
        <p14:creationId xmlns:p14="http://schemas.microsoft.com/office/powerpoint/2010/main" val="37241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B2649-7BD8-4005-A99E-30D13769A8BD}" type="slidenum">
              <a:rPr lang="en-US" smtClean="0"/>
              <a:t>3</a:t>
            </a:fld>
            <a:endParaRPr lang="en-US"/>
          </a:p>
        </p:txBody>
      </p:sp>
    </p:spTree>
    <p:extLst>
      <p:ext uri="{BB962C8B-B14F-4D97-AF65-F5344CB8AC3E}">
        <p14:creationId xmlns:p14="http://schemas.microsoft.com/office/powerpoint/2010/main" val="1997495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B2649-7BD8-4005-A99E-30D13769A8BD}" type="slidenum">
              <a:rPr lang="en-US" smtClean="0"/>
              <a:t>4</a:t>
            </a:fld>
            <a:endParaRPr lang="en-US"/>
          </a:p>
        </p:txBody>
      </p:sp>
    </p:spTree>
    <p:extLst>
      <p:ext uri="{BB962C8B-B14F-4D97-AF65-F5344CB8AC3E}">
        <p14:creationId xmlns:p14="http://schemas.microsoft.com/office/powerpoint/2010/main" val="2898439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3B2649-7BD8-4005-A99E-30D13769A8BD}" type="slidenum">
              <a:rPr lang="en-US" smtClean="0"/>
              <a:t>8</a:t>
            </a:fld>
            <a:endParaRPr lang="en-US"/>
          </a:p>
        </p:txBody>
      </p:sp>
    </p:spTree>
    <p:extLst>
      <p:ext uri="{BB962C8B-B14F-4D97-AF65-F5344CB8AC3E}">
        <p14:creationId xmlns:p14="http://schemas.microsoft.com/office/powerpoint/2010/main" val="279018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4182-6276-41ED-8EAF-0C6A4D8FF0A8}"/>
              </a:ext>
              <a:ext uri="{C183D7F6-B498-43B3-948B-1728B52AA6E4}">
                <adec:decorative xmlns:adec="http://schemas.microsoft.com/office/drawing/2017/decorative" val="1"/>
              </a:ext>
            </a:extLst>
          </p:cNvPr>
          <p:cNvSpPr/>
          <p:nvPr userDrawn="1"/>
        </p:nvSpPr>
        <p:spPr>
          <a:xfrm>
            <a:off x="0" y="0"/>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EF4B644F-A23D-409C-9540-B41AC18DB546}"/>
              </a:ext>
              <a:ext uri="{C183D7F6-B498-43B3-948B-1728B52AA6E4}">
                <adec:decorative xmlns:adec="http://schemas.microsoft.com/office/drawing/2017/decorative" val="1"/>
              </a:ext>
            </a:extLst>
          </p:cNvPr>
          <p:cNvSpPr/>
          <p:nvPr userDrawn="1"/>
        </p:nvSpPr>
        <p:spPr>
          <a:xfrm>
            <a:off x="0" y="0"/>
            <a:ext cx="5334003" cy="6175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8">
            <a:extLst>
              <a:ext uri="{FF2B5EF4-FFF2-40B4-BE49-F238E27FC236}">
                <a16:creationId xmlns:a16="http://schemas.microsoft.com/office/drawing/2014/main" id="{580AE1ED-3577-4808-86BF-CCD12234928D}"/>
              </a:ext>
            </a:extLst>
          </p:cNvPr>
          <p:cNvSpPr>
            <a:spLocks noGrp="1"/>
          </p:cNvSpPr>
          <p:nvPr>
            <p:ph type="ctrTitle" hasCustomPrompt="1"/>
          </p:nvPr>
        </p:nvSpPr>
        <p:spPr>
          <a:xfrm>
            <a:off x="762000" y="839336"/>
            <a:ext cx="4123899" cy="3475513"/>
          </a:xfrm>
        </p:spPr>
        <p:txBody>
          <a:bodyPr anchor="ctr">
            <a:normAutofit/>
          </a:bodyPr>
          <a:lstStyle>
            <a:lvl1pPr>
              <a:defRPr sz="5200"/>
            </a:lvl1pPr>
          </a:lstStyle>
          <a:p>
            <a:pPr algn="l"/>
            <a:r>
              <a:rPr lang="en-US" sz="4800"/>
              <a:t>Click to add title</a:t>
            </a:r>
          </a:p>
        </p:txBody>
      </p:sp>
      <p:sp>
        <p:nvSpPr>
          <p:cNvPr id="9" name="Subtitle 19">
            <a:extLst>
              <a:ext uri="{FF2B5EF4-FFF2-40B4-BE49-F238E27FC236}">
                <a16:creationId xmlns:a16="http://schemas.microsoft.com/office/drawing/2014/main" id="{E8F46CAD-D4FF-4BBC-937E-CBBD034A180B}"/>
              </a:ext>
            </a:extLst>
          </p:cNvPr>
          <p:cNvSpPr>
            <a:spLocks noGrp="1"/>
          </p:cNvSpPr>
          <p:nvPr>
            <p:ph type="subTitle" idx="1" hasCustomPrompt="1"/>
          </p:nvPr>
        </p:nvSpPr>
        <p:spPr>
          <a:xfrm>
            <a:off x="762000" y="4570807"/>
            <a:ext cx="4123899" cy="1524000"/>
          </a:xfrm>
        </p:spPr>
        <p:txBody>
          <a:bodyPr/>
          <a:lstStyle>
            <a:lvl1pPr marL="0" indent="0">
              <a:buNone/>
              <a:defRPr/>
            </a:lvl1pPr>
          </a:lstStyle>
          <a:p>
            <a:pPr algn="l"/>
            <a:r>
              <a:rPr lang="en-US"/>
              <a:t>Click to add subtitle</a:t>
            </a:r>
          </a:p>
        </p:txBody>
      </p:sp>
      <p:sp>
        <p:nvSpPr>
          <p:cNvPr id="15" name="Picture Placeholder 14">
            <a:extLst>
              <a:ext uri="{FF2B5EF4-FFF2-40B4-BE49-F238E27FC236}">
                <a16:creationId xmlns:a16="http://schemas.microsoft.com/office/drawing/2014/main" id="{A2750E7C-D01B-4533-A0B8-2E7EF2B168DC}"/>
              </a:ext>
            </a:extLst>
          </p:cNvPr>
          <p:cNvSpPr>
            <a:spLocks noGrp="1"/>
          </p:cNvSpPr>
          <p:nvPr>
            <p:ph type="pic" sz="quarter" idx="13"/>
          </p:nvPr>
        </p:nvSpPr>
        <p:spPr>
          <a:xfrm>
            <a:off x="5330952" y="754711"/>
            <a:ext cx="6099048" cy="5340096"/>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200081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6384"/>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D13F3BC3-6D4F-4A91-9397-DEB976DF5B59}"/>
              </a:ext>
            </a:extLst>
          </p:cNvPr>
          <p:cNvSpPr>
            <a:spLocks noGrp="1"/>
          </p:cNvSpPr>
          <p:nvPr>
            <p:ph type="body" sz="quarter" idx="13"/>
          </p:nvPr>
        </p:nvSpPr>
        <p:spPr>
          <a:xfrm>
            <a:off x="4622292"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A336BAA8-288D-4A65-AF12-E44ED08AF83A}"/>
              </a:ext>
            </a:extLst>
          </p:cNvPr>
          <p:cNvSpPr>
            <a:spLocks noGrp="1"/>
          </p:cNvSpPr>
          <p:nvPr>
            <p:ph sz="quarter" idx="14"/>
          </p:nvPr>
        </p:nvSpPr>
        <p:spPr>
          <a:xfrm>
            <a:off x="4622292"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7698867" y="2697480"/>
            <a:ext cx="2971800"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7698867" y="3401568"/>
            <a:ext cx="2971800" cy="2449645"/>
          </a:xfrm>
        </p:spPr>
        <p:txBody>
          <a:bodyPr>
            <a:norm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24272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5388F8-94ED-41CA-A4EE-E0FA1CAC03B2}"/>
              </a:ext>
              <a:ext uri="{C183D7F6-B498-43B3-948B-1728B52AA6E4}">
                <adec:decorative xmlns:adec="http://schemas.microsoft.com/office/drawing/2017/decorative" val="1"/>
              </a:ext>
            </a:extLst>
          </p:cNvPr>
          <p:cNvSpPr/>
          <p:nvPr userDrawn="1"/>
        </p:nvSpPr>
        <p:spPr>
          <a:xfrm>
            <a:off x="0" y="-1"/>
            <a:ext cx="12192000" cy="609905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62753702-3230-4BA6-A3F8-5783540BC1F6}"/>
              </a:ext>
              <a:ext uri="{C183D7F6-B498-43B3-948B-1728B52AA6E4}">
                <adec:decorative xmlns:adec="http://schemas.microsoft.com/office/drawing/2017/decorative" val="1"/>
              </a:ext>
            </a:extLst>
          </p:cNvPr>
          <p:cNvSpPr/>
          <p:nvPr userDrawn="1"/>
        </p:nvSpPr>
        <p:spPr>
          <a:xfrm>
            <a:off x="762000" y="758951"/>
            <a:ext cx="10668000" cy="555041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2">
            <a:extLst>
              <a:ext uri="{FF2B5EF4-FFF2-40B4-BE49-F238E27FC236}">
                <a16:creationId xmlns:a16="http://schemas.microsoft.com/office/drawing/2014/main" id="{22B9C48D-0714-4941-A2BB-36340F697D5E}"/>
              </a:ext>
            </a:extLst>
          </p:cNvPr>
          <p:cNvSpPr>
            <a:spLocks noGrp="1"/>
          </p:cNvSpPr>
          <p:nvPr>
            <p:ph type="title"/>
          </p:nvPr>
        </p:nvSpPr>
        <p:spPr>
          <a:xfrm>
            <a:off x="5411874" y="1517903"/>
            <a:ext cx="5250030" cy="1345115"/>
          </a:xfrm>
        </p:spPr>
        <p:txBody>
          <a:bodyPr/>
          <a:lstStyle/>
          <a:p>
            <a:r>
              <a:rPr lang="en-US"/>
              <a:t>Click to edit Master title style</a:t>
            </a:r>
          </a:p>
        </p:txBody>
      </p:sp>
      <p:sp>
        <p:nvSpPr>
          <p:cNvPr id="14" name="Picture Placeholder 13">
            <a:extLst>
              <a:ext uri="{FF2B5EF4-FFF2-40B4-BE49-F238E27FC236}">
                <a16:creationId xmlns:a16="http://schemas.microsoft.com/office/drawing/2014/main" id="{3A478133-AD69-45A3-8FE5-EBD28FD2FACB}"/>
              </a:ext>
            </a:extLst>
          </p:cNvPr>
          <p:cNvSpPr>
            <a:spLocks noGrp="1"/>
          </p:cNvSpPr>
          <p:nvPr>
            <p:ph type="pic" sz="quarter" idx="13"/>
          </p:nvPr>
        </p:nvSpPr>
        <p:spPr>
          <a:xfrm>
            <a:off x="758952" y="758952"/>
            <a:ext cx="1947672" cy="2670048"/>
          </a:xfrm>
          <a:solidFill>
            <a:schemeClr val="accent6"/>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F2E72FA7-6D23-4F38-9A7B-A0EB41E53416}"/>
              </a:ext>
            </a:extLst>
          </p:cNvPr>
          <p:cNvSpPr>
            <a:spLocks noGrp="1"/>
          </p:cNvSpPr>
          <p:nvPr>
            <p:ph type="pic" sz="quarter" idx="15"/>
          </p:nvPr>
        </p:nvSpPr>
        <p:spPr>
          <a:xfrm>
            <a:off x="758952" y="3424237"/>
            <a:ext cx="1947672" cy="2679192"/>
          </a:xfrm>
          <a:solidFill>
            <a:schemeClr val="accent6"/>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7DAE17D-48FA-4EE7-9630-D65727343897}"/>
              </a:ext>
            </a:extLst>
          </p:cNvPr>
          <p:cNvSpPr>
            <a:spLocks noGrp="1"/>
          </p:cNvSpPr>
          <p:nvPr>
            <p:ph type="pic" sz="quarter" idx="14"/>
          </p:nvPr>
        </p:nvSpPr>
        <p:spPr>
          <a:xfrm>
            <a:off x="2706624" y="758952"/>
            <a:ext cx="1947672" cy="2670048"/>
          </a:xfrm>
          <a:solidFill>
            <a:schemeClr val="accent6"/>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093DB7BE-4947-4B5D-B8E4-59505E49A06A}"/>
              </a:ext>
            </a:extLst>
          </p:cNvPr>
          <p:cNvSpPr>
            <a:spLocks noGrp="1"/>
          </p:cNvSpPr>
          <p:nvPr>
            <p:ph type="pic" sz="quarter" idx="16"/>
          </p:nvPr>
        </p:nvSpPr>
        <p:spPr>
          <a:xfrm>
            <a:off x="2706624" y="3424237"/>
            <a:ext cx="1947672" cy="2679192"/>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D0C77CEA-908E-4A02-B347-F376CEC25E57}"/>
              </a:ext>
            </a:extLst>
          </p:cNvPr>
          <p:cNvSpPr>
            <a:spLocks noGrp="1"/>
          </p:cNvSpPr>
          <p:nvPr>
            <p:ph idx="1"/>
          </p:nvPr>
        </p:nvSpPr>
        <p:spPr>
          <a:xfrm>
            <a:off x="5411874" y="2970222"/>
            <a:ext cx="5250030" cy="3128826"/>
          </a:xfrm>
        </p:spPr>
        <p:txBody>
          <a:bodyPr>
            <a:normAutofit/>
          </a:bodyPr>
          <a:lstStyle>
            <a:lvl1pPr marL="0" indent="0">
              <a:lnSpc>
                <a:spcPct val="100000"/>
              </a:lnSpc>
              <a:spcBef>
                <a:spcPts val="0"/>
              </a:spcBef>
              <a:buNone/>
              <a:defRPr sz="2200"/>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30131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53A25B7-A924-4C03-8022-000A9EA88D1A}"/>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E3A68D8-CB71-4A41-B029-626BD6912875}"/>
              </a:ext>
              <a:ext uri="{C183D7F6-B498-43B3-948B-1728B52AA6E4}">
                <adec:decorative xmlns:adec="http://schemas.microsoft.com/office/drawing/2017/decorative" val="1"/>
              </a:ext>
            </a:extLst>
          </p:cNvPr>
          <p:cNvSpPr/>
          <p:nvPr userDrawn="1"/>
        </p:nvSpPr>
        <p:spPr>
          <a:xfrm>
            <a:off x="-1" y="-9524"/>
            <a:ext cx="12192000" cy="6105524"/>
          </a:xfrm>
          <a:prstGeom prst="rect">
            <a:avLst/>
          </a:prstGeom>
          <a:gradFill flip="none" rotWithShape="1">
            <a:gsLst>
              <a:gs pos="10000">
                <a:schemeClr val="accent5"/>
              </a:gs>
              <a:gs pos="90000">
                <a:schemeClr val="accent1"/>
              </a:gs>
              <a:gs pos="70000">
                <a:schemeClr val="accent2"/>
              </a:gs>
              <a:gs pos="30000">
                <a:schemeClr val="accent4"/>
              </a:gs>
              <a:gs pos="50000">
                <a:srgbClr val="FCEA37"/>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9ECFC55D-2CEE-47A4-9ACA-D6C78D236982}"/>
              </a:ext>
              <a:ext uri="{C183D7F6-B498-43B3-948B-1728B52AA6E4}">
                <adec:decorative xmlns:adec="http://schemas.microsoft.com/office/drawing/2017/decorative" val="1"/>
              </a:ext>
            </a:extLst>
          </p:cNvPr>
          <p:cNvSpPr/>
          <p:nvPr userDrawn="1"/>
        </p:nvSpPr>
        <p:spPr>
          <a:xfrm>
            <a:off x="-2" y="-9523"/>
            <a:ext cx="11430001" cy="6105523"/>
          </a:xfrm>
          <a:custGeom>
            <a:avLst/>
            <a:gdLst>
              <a:gd name="connsiteX0" fmla="*/ 0 w 11430001"/>
              <a:gd name="connsiteY0" fmla="*/ 0 h 6105523"/>
              <a:gd name="connsiteX1" fmla="*/ 7874003 w 11430001"/>
              <a:gd name="connsiteY1" fmla="*/ 0 h 6105523"/>
              <a:gd name="connsiteX2" fmla="*/ 7874003 w 11430001"/>
              <a:gd name="connsiteY2" fmla="*/ 771522 h 6105523"/>
              <a:gd name="connsiteX3" fmla="*/ 11430001 w 11430001"/>
              <a:gd name="connsiteY3" fmla="*/ 771522 h 6105523"/>
              <a:gd name="connsiteX4" fmla="*/ 11430001 w 11430001"/>
              <a:gd name="connsiteY4" fmla="*/ 6105523 h 6105523"/>
              <a:gd name="connsiteX5" fmla="*/ 7874003 w 11430001"/>
              <a:gd name="connsiteY5" fmla="*/ 6105523 h 6105523"/>
              <a:gd name="connsiteX6" fmla="*/ 5334002 w 11430001"/>
              <a:gd name="connsiteY6" fmla="*/ 6105523 h 6105523"/>
              <a:gd name="connsiteX7" fmla="*/ 0 w 11430001"/>
              <a:gd name="connsiteY7" fmla="*/ 6105523 h 610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30001" h="6105523">
                <a:moveTo>
                  <a:pt x="0" y="0"/>
                </a:moveTo>
                <a:lnTo>
                  <a:pt x="7874003" y="0"/>
                </a:lnTo>
                <a:lnTo>
                  <a:pt x="7874003" y="771522"/>
                </a:lnTo>
                <a:lnTo>
                  <a:pt x="11430001" y="771522"/>
                </a:lnTo>
                <a:lnTo>
                  <a:pt x="11430001" y="6105523"/>
                </a:lnTo>
                <a:lnTo>
                  <a:pt x="7874003" y="6105523"/>
                </a:lnTo>
                <a:lnTo>
                  <a:pt x="5334002" y="6105523"/>
                </a:lnTo>
                <a:lnTo>
                  <a:pt x="0" y="6105523"/>
                </a:ln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itle 5">
            <a:extLst>
              <a:ext uri="{FF2B5EF4-FFF2-40B4-BE49-F238E27FC236}">
                <a16:creationId xmlns:a16="http://schemas.microsoft.com/office/drawing/2014/main" id="{00406F9C-B330-46B3-A03C-15F85CD76061}"/>
              </a:ext>
            </a:extLst>
          </p:cNvPr>
          <p:cNvSpPr>
            <a:spLocks noGrp="1"/>
          </p:cNvSpPr>
          <p:nvPr>
            <p:ph type="title"/>
          </p:nvPr>
        </p:nvSpPr>
        <p:spPr>
          <a:xfrm>
            <a:off x="762000" y="3822282"/>
            <a:ext cx="5012266" cy="2273710"/>
          </a:xfrm>
        </p:spPr>
        <p:txBody>
          <a:bodyPr anchor="t"/>
          <a:lstStyle>
            <a:lvl1pPr>
              <a:defRPr sz="4200"/>
            </a:lvl1pPr>
          </a:lstStyle>
          <a:p>
            <a:r>
              <a:rPr lang="en-US"/>
              <a:t>Click to edit Master title style</a:t>
            </a:r>
          </a:p>
        </p:txBody>
      </p:sp>
      <p:sp>
        <p:nvSpPr>
          <p:cNvPr id="21" name="Picture Placeholder 20">
            <a:extLst>
              <a:ext uri="{FF2B5EF4-FFF2-40B4-BE49-F238E27FC236}">
                <a16:creationId xmlns:a16="http://schemas.microsoft.com/office/drawing/2014/main" id="{34FC9061-555D-4FE2-ABE9-07A195BC022E}"/>
              </a:ext>
            </a:extLst>
          </p:cNvPr>
          <p:cNvSpPr>
            <a:spLocks noGrp="1"/>
          </p:cNvSpPr>
          <p:nvPr>
            <p:ph type="pic" sz="quarter" idx="13"/>
          </p:nvPr>
        </p:nvSpPr>
        <p:spPr>
          <a:xfrm>
            <a:off x="758952" y="761988"/>
            <a:ext cx="3566160" cy="2660904"/>
          </a:xfrm>
          <a:solidFill>
            <a:schemeClr val="accent6"/>
          </a:solidFill>
        </p:spPr>
        <p:txBody>
          <a:bodyPr/>
          <a:lstStyle/>
          <a:p>
            <a:r>
              <a:rPr lang="en-US"/>
              <a:t>Click icon to add picture</a:t>
            </a:r>
          </a:p>
        </p:txBody>
      </p:sp>
      <p:sp>
        <p:nvSpPr>
          <p:cNvPr id="22" name="Picture Placeholder 20">
            <a:extLst>
              <a:ext uri="{FF2B5EF4-FFF2-40B4-BE49-F238E27FC236}">
                <a16:creationId xmlns:a16="http://schemas.microsoft.com/office/drawing/2014/main" id="{7C8788B5-2964-4199-A168-84BDEBE3E9A7}"/>
              </a:ext>
            </a:extLst>
          </p:cNvPr>
          <p:cNvSpPr>
            <a:spLocks noGrp="1"/>
          </p:cNvSpPr>
          <p:nvPr>
            <p:ph type="pic" sz="quarter" idx="14"/>
          </p:nvPr>
        </p:nvSpPr>
        <p:spPr>
          <a:xfrm>
            <a:off x="4294632" y="761980"/>
            <a:ext cx="3566160" cy="2660904"/>
          </a:xfrm>
          <a:solidFill>
            <a:schemeClr val="accent6"/>
          </a:solidFill>
        </p:spPr>
        <p:txBody>
          <a:bodyPr/>
          <a:lstStyle/>
          <a:p>
            <a:r>
              <a:rPr lang="en-US"/>
              <a:t>Click icon to add picture</a:t>
            </a:r>
          </a:p>
        </p:txBody>
      </p:sp>
      <p:sp>
        <p:nvSpPr>
          <p:cNvPr id="23" name="Picture Placeholder 20">
            <a:extLst>
              <a:ext uri="{FF2B5EF4-FFF2-40B4-BE49-F238E27FC236}">
                <a16:creationId xmlns:a16="http://schemas.microsoft.com/office/drawing/2014/main" id="{D4B5D4A5-C34C-4703-AFB6-DA982B6FF83B}"/>
              </a:ext>
            </a:extLst>
          </p:cNvPr>
          <p:cNvSpPr>
            <a:spLocks noGrp="1"/>
          </p:cNvSpPr>
          <p:nvPr>
            <p:ph type="pic" sz="quarter" idx="15"/>
          </p:nvPr>
        </p:nvSpPr>
        <p:spPr>
          <a:xfrm>
            <a:off x="7859598" y="761980"/>
            <a:ext cx="3566160" cy="2660904"/>
          </a:xfrm>
          <a:solidFill>
            <a:schemeClr val="accent6"/>
          </a:solidFill>
        </p:spPr>
        <p:txBody>
          <a:bodyPr/>
          <a:lstStyle/>
          <a:p>
            <a:r>
              <a:rPr lang="en-US"/>
              <a:t>Click icon to add picture</a:t>
            </a:r>
          </a:p>
        </p:txBody>
      </p:sp>
      <p:sp>
        <p:nvSpPr>
          <p:cNvPr id="19" name="Content Placeholder 1">
            <a:extLst>
              <a:ext uri="{FF2B5EF4-FFF2-40B4-BE49-F238E27FC236}">
                <a16:creationId xmlns:a16="http://schemas.microsoft.com/office/drawing/2014/main" id="{8CA9663F-19C9-4799-8B97-333815BF6A4F}"/>
              </a:ext>
            </a:extLst>
          </p:cNvPr>
          <p:cNvSpPr>
            <a:spLocks noGrp="1"/>
          </p:cNvSpPr>
          <p:nvPr>
            <p:ph idx="1"/>
          </p:nvPr>
        </p:nvSpPr>
        <p:spPr>
          <a:xfrm>
            <a:off x="6417734" y="3822282"/>
            <a:ext cx="4607484" cy="2273710"/>
          </a:xfrm>
        </p:spPr>
        <p:txBody>
          <a:bodyPr anchor="t">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11337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AC5ABB9-3EAC-446C-B128-CFDB09B2476A}"/>
              </a:ext>
              <a:ext uri="{C183D7F6-B498-43B3-948B-1728B52AA6E4}">
                <adec:decorative xmlns:adec="http://schemas.microsoft.com/office/drawing/2017/decorative" val="1"/>
              </a:ext>
            </a:extLst>
          </p:cNvPr>
          <p:cNvSpPr/>
          <p:nvPr userDrawn="1"/>
        </p:nvSpPr>
        <p:spPr>
          <a:xfrm>
            <a:off x="0" y="2"/>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0DED2D7-7BC9-473D-8241-8289B5821CF4}"/>
              </a:ext>
              <a:ext uri="{C183D7F6-B498-43B3-948B-1728B52AA6E4}">
                <adec:decorative xmlns:adec="http://schemas.microsoft.com/office/drawing/2017/decorative" val="1"/>
              </a:ext>
            </a:extLst>
          </p:cNvPr>
          <p:cNvSpPr/>
          <p:nvPr userDrawn="1"/>
        </p:nvSpPr>
        <p:spPr>
          <a:xfrm>
            <a:off x="0" y="0"/>
            <a:ext cx="12192000" cy="6858001"/>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19C2616F-4436-4A60-BB08-54EC762C53BE}"/>
              </a:ext>
              <a:ext uri="{C183D7F6-B498-43B3-948B-1728B52AA6E4}">
                <adec:decorative xmlns:adec="http://schemas.microsoft.com/office/drawing/2017/decorative" val="1"/>
              </a:ext>
            </a:extLst>
          </p:cNvPr>
          <p:cNvSpPr/>
          <p:nvPr userDrawn="1"/>
        </p:nvSpPr>
        <p:spPr>
          <a:xfrm>
            <a:off x="0" y="762001"/>
            <a:ext cx="12192000" cy="6095999"/>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2">
            <a:extLst>
              <a:ext uri="{FF2B5EF4-FFF2-40B4-BE49-F238E27FC236}">
                <a16:creationId xmlns:a16="http://schemas.microsoft.com/office/drawing/2014/main" id="{D6F9523F-1BD5-4832-8B13-FA0BE3E6F732}"/>
              </a:ext>
            </a:extLst>
          </p:cNvPr>
          <p:cNvSpPr>
            <a:spLocks noGrp="1"/>
          </p:cNvSpPr>
          <p:nvPr>
            <p:ph type="title"/>
          </p:nvPr>
        </p:nvSpPr>
        <p:spPr>
          <a:xfrm>
            <a:off x="5431940" y="1517652"/>
            <a:ext cx="5998059" cy="1344613"/>
          </a:xfrm>
        </p:spPr>
        <p:txBody>
          <a:bodyPr/>
          <a:lstStyle/>
          <a:p>
            <a:r>
              <a:rPr lang="en-US"/>
              <a:t>Click to edit Master title style</a:t>
            </a:r>
          </a:p>
        </p:txBody>
      </p:sp>
      <p:sp>
        <p:nvSpPr>
          <p:cNvPr id="17" name="Picture Placeholder 16">
            <a:extLst>
              <a:ext uri="{FF2B5EF4-FFF2-40B4-BE49-F238E27FC236}">
                <a16:creationId xmlns:a16="http://schemas.microsoft.com/office/drawing/2014/main" id="{FA83160D-9929-4C5C-B741-192DF7639B60}"/>
              </a:ext>
            </a:extLst>
          </p:cNvPr>
          <p:cNvSpPr>
            <a:spLocks noGrp="1"/>
          </p:cNvSpPr>
          <p:nvPr>
            <p:ph type="pic" sz="quarter" idx="13"/>
          </p:nvPr>
        </p:nvSpPr>
        <p:spPr>
          <a:xfrm>
            <a:off x="768293" y="1517652"/>
            <a:ext cx="1947672" cy="2295144"/>
          </a:xfrm>
          <a:solidFill>
            <a:schemeClr val="accent6"/>
          </a:solidFill>
        </p:spPr>
        <p:txBody>
          <a:bodyPr/>
          <a:lstStyle/>
          <a:p>
            <a:r>
              <a:rPr lang="en-US"/>
              <a:t>Click icon to add picture</a:t>
            </a:r>
          </a:p>
        </p:txBody>
      </p:sp>
      <p:sp>
        <p:nvSpPr>
          <p:cNvPr id="18" name="Picture Placeholder 16">
            <a:extLst>
              <a:ext uri="{FF2B5EF4-FFF2-40B4-BE49-F238E27FC236}">
                <a16:creationId xmlns:a16="http://schemas.microsoft.com/office/drawing/2014/main" id="{D97EB8C6-CD91-4F0C-A719-5079DB8D325C}"/>
              </a:ext>
            </a:extLst>
          </p:cNvPr>
          <p:cNvSpPr>
            <a:spLocks noGrp="1"/>
          </p:cNvSpPr>
          <p:nvPr>
            <p:ph type="pic" sz="quarter" idx="14"/>
          </p:nvPr>
        </p:nvSpPr>
        <p:spPr>
          <a:xfrm>
            <a:off x="2715768" y="1517904"/>
            <a:ext cx="1947672" cy="2295144"/>
          </a:xfrm>
          <a:solidFill>
            <a:schemeClr val="accent6"/>
          </a:solidFill>
        </p:spPr>
        <p:txBody>
          <a:bodyPr/>
          <a:lstStyle/>
          <a:p>
            <a:r>
              <a:rPr lang="en-US"/>
              <a:t>Click icon to add picture</a:t>
            </a:r>
          </a:p>
        </p:txBody>
      </p:sp>
      <p:sp>
        <p:nvSpPr>
          <p:cNvPr id="20" name="Picture Placeholder 19">
            <a:extLst>
              <a:ext uri="{FF2B5EF4-FFF2-40B4-BE49-F238E27FC236}">
                <a16:creationId xmlns:a16="http://schemas.microsoft.com/office/drawing/2014/main" id="{A7347AC5-7F3A-4E62-AE18-744B6A756E4C}"/>
              </a:ext>
            </a:extLst>
          </p:cNvPr>
          <p:cNvSpPr>
            <a:spLocks noGrp="1"/>
          </p:cNvSpPr>
          <p:nvPr>
            <p:ph type="pic" sz="quarter" idx="15"/>
          </p:nvPr>
        </p:nvSpPr>
        <p:spPr>
          <a:xfrm>
            <a:off x="768096" y="3800858"/>
            <a:ext cx="3895344" cy="2295144"/>
          </a:xfrm>
          <a:solidFill>
            <a:schemeClr val="accent6"/>
          </a:solidFill>
        </p:spPr>
        <p:txBody>
          <a:bodyPr/>
          <a:lstStyle/>
          <a:p>
            <a:r>
              <a:rPr lang="en-US"/>
              <a:t>Click icon to add picture</a:t>
            </a:r>
          </a:p>
        </p:txBody>
      </p:sp>
      <p:sp>
        <p:nvSpPr>
          <p:cNvPr id="12" name="Content Placeholder 13">
            <a:extLst>
              <a:ext uri="{FF2B5EF4-FFF2-40B4-BE49-F238E27FC236}">
                <a16:creationId xmlns:a16="http://schemas.microsoft.com/office/drawing/2014/main" id="{CC904223-D55A-40A9-AA1D-5687C89BE8E3}"/>
              </a:ext>
            </a:extLst>
          </p:cNvPr>
          <p:cNvSpPr>
            <a:spLocks noGrp="1"/>
          </p:cNvSpPr>
          <p:nvPr>
            <p:ph idx="1"/>
          </p:nvPr>
        </p:nvSpPr>
        <p:spPr>
          <a:xfrm>
            <a:off x="5431940" y="2970215"/>
            <a:ext cx="5998059"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408973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24A1CC7-4419-4A64-9DC9-AE157407AFB8}"/>
              </a:ext>
              <a:ext uri="{C183D7F6-B498-43B3-948B-1728B52AA6E4}">
                <adec:decorative xmlns:adec="http://schemas.microsoft.com/office/drawing/2017/decorative" val="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A2F8EC6-DD66-475C-B129-22B374F49A70}"/>
              </a:ext>
              <a:ext uri="{C183D7F6-B498-43B3-948B-1728B52AA6E4}">
                <adec:decorative xmlns:adec="http://schemas.microsoft.com/office/drawing/2017/decorative" val="1"/>
              </a:ext>
            </a:extLst>
          </p:cNvPr>
          <p:cNvSpPr/>
          <p:nvPr userDrawn="1"/>
        </p:nvSpPr>
        <p:spPr>
          <a:xfrm>
            <a:off x="0" y="-1"/>
            <a:ext cx="12192000" cy="6099048"/>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86FA963F-8B94-469B-B1A5-890D9134FB50}"/>
              </a:ext>
              <a:ext uri="{C183D7F6-B498-43B3-948B-1728B52AA6E4}">
                <adec:decorative xmlns:adec="http://schemas.microsoft.com/office/drawing/2017/decorative" val="1"/>
              </a:ext>
            </a:extLst>
          </p:cNvPr>
          <p:cNvSpPr/>
          <p:nvPr userDrawn="1"/>
        </p:nvSpPr>
        <p:spPr>
          <a:xfrm>
            <a:off x="0" y="0"/>
            <a:ext cx="11430001" cy="6168789"/>
          </a:xfrm>
          <a:custGeom>
            <a:avLst/>
            <a:gdLst>
              <a:gd name="connsiteX0" fmla="*/ 0 w 11430001"/>
              <a:gd name="connsiteY0" fmla="*/ 0 h 6168789"/>
              <a:gd name="connsiteX1" fmla="*/ 5334002 w 11430001"/>
              <a:gd name="connsiteY1" fmla="*/ 0 h 6168789"/>
              <a:gd name="connsiteX2" fmla="*/ 5334002 w 11430001"/>
              <a:gd name="connsiteY2" fmla="*/ 771523 h 6168789"/>
              <a:gd name="connsiteX3" fmla="*/ 11430001 w 11430001"/>
              <a:gd name="connsiteY3" fmla="*/ 771523 h 6168789"/>
              <a:gd name="connsiteX4" fmla="*/ 11430001 w 11430001"/>
              <a:gd name="connsiteY4" fmla="*/ 6168789 h 6168789"/>
              <a:gd name="connsiteX5" fmla="*/ 0 w 11430001"/>
              <a:gd name="connsiteY5" fmla="*/ 6168789 h 61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0001" h="6168789">
                <a:moveTo>
                  <a:pt x="0" y="0"/>
                </a:moveTo>
                <a:lnTo>
                  <a:pt x="5334002" y="0"/>
                </a:lnTo>
                <a:lnTo>
                  <a:pt x="5334002" y="771523"/>
                </a:lnTo>
                <a:lnTo>
                  <a:pt x="11430001" y="771523"/>
                </a:lnTo>
                <a:lnTo>
                  <a:pt x="11430001" y="6168789"/>
                </a:lnTo>
                <a:lnTo>
                  <a:pt x="0" y="6168789"/>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itle 5">
            <a:extLst>
              <a:ext uri="{FF2B5EF4-FFF2-40B4-BE49-F238E27FC236}">
                <a16:creationId xmlns:a16="http://schemas.microsoft.com/office/drawing/2014/main" id="{4CD44A43-6E39-4FE6-87BB-C65CE8FC6B1A}"/>
              </a:ext>
            </a:extLst>
          </p:cNvPr>
          <p:cNvSpPr>
            <a:spLocks noGrp="1"/>
          </p:cNvSpPr>
          <p:nvPr>
            <p:ph type="title"/>
          </p:nvPr>
        </p:nvSpPr>
        <p:spPr>
          <a:xfrm>
            <a:off x="6096000" y="1517650"/>
            <a:ext cx="4565650" cy="1344613"/>
          </a:xfrm>
        </p:spPr>
        <p:txBody>
          <a:bodyPr>
            <a:normAutofit/>
          </a:bodyPr>
          <a:lstStyle/>
          <a:p>
            <a:r>
              <a:rPr lang="en-US"/>
              <a:t>Click to edit Master title style</a:t>
            </a:r>
          </a:p>
        </p:txBody>
      </p:sp>
      <p:sp>
        <p:nvSpPr>
          <p:cNvPr id="18" name="Picture Placeholder 17">
            <a:extLst>
              <a:ext uri="{FF2B5EF4-FFF2-40B4-BE49-F238E27FC236}">
                <a16:creationId xmlns:a16="http://schemas.microsoft.com/office/drawing/2014/main" id="{5229EB0D-B986-4E26-BDF3-305AE3233EB7}"/>
              </a:ext>
            </a:extLst>
          </p:cNvPr>
          <p:cNvSpPr>
            <a:spLocks noGrp="1"/>
          </p:cNvSpPr>
          <p:nvPr>
            <p:ph type="pic" sz="quarter" idx="13"/>
          </p:nvPr>
        </p:nvSpPr>
        <p:spPr>
          <a:xfrm>
            <a:off x="758952" y="883487"/>
            <a:ext cx="4562856" cy="2441448"/>
          </a:xfrm>
          <a:solidFill>
            <a:schemeClr val="accent6"/>
          </a:solidFill>
        </p:spPr>
        <p:txBody>
          <a:bodyPr/>
          <a:lstStyle/>
          <a:p>
            <a:r>
              <a:rPr lang="en-US"/>
              <a:t>Click icon to add picture</a:t>
            </a:r>
          </a:p>
        </p:txBody>
      </p:sp>
      <p:sp>
        <p:nvSpPr>
          <p:cNvPr id="19" name="Picture Placeholder 17">
            <a:extLst>
              <a:ext uri="{FF2B5EF4-FFF2-40B4-BE49-F238E27FC236}">
                <a16:creationId xmlns:a16="http://schemas.microsoft.com/office/drawing/2014/main" id="{37E21EC2-9A85-4522-B6AD-3FF227CACDD7}"/>
              </a:ext>
            </a:extLst>
          </p:cNvPr>
          <p:cNvSpPr>
            <a:spLocks noGrp="1"/>
          </p:cNvSpPr>
          <p:nvPr>
            <p:ph type="pic" sz="quarter" idx="14"/>
          </p:nvPr>
        </p:nvSpPr>
        <p:spPr>
          <a:xfrm>
            <a:off x="758952" y="3593592"/>
            <a:ext cx="4562856" cy="2441448"/>
          </a:xfrm>
          <a:solidFill>
            <a:schemeClr val="accent6"/>
          </a:solidFill>
        </p:spPr>
        <p:txBody>
          <a:bodyPr/>
          <a:lstStyle/>
          <a:p>
            <a:r>
              <a:rPr lang="en-US"/>
              <a:t>Click icon to add picture</a:t>
            </a:r>
          </a:p>
        </p:txBody>
      </p:sp>
      <p:sp>
        <p:nvSpPr>
          <p:cNvPr id="16" name="Content Placeholder 1">
            <a:extLst>
              <a:ext uri="{FF2B5EF4-FFF2-40B4-BE49-F238E27FC236}">
                <a16:creationId xmlns:a16="http://schemas.microsoft.com/office/drawing/2014/main" id="{9F9D0834-E38A-4C71-95D5-A8A2B973AC09}"/>
              </a:ext>
            </a:extLst>
          </p:cNvPr>
          <p:cNvSpPr>
            <a:spLocks noGrp="1"/>
          </p:cNvSpPr>
          <p:nvPr>
            <p:ph idx="1"/>
          </p:nvPr>
        </p:nvSpPr>
        <p:spPr>
          <a:xfrm>
            <a:off x="6095998" y="2970213"/>
            <a:ext cx="4565651" cy="3125787"/>
          </a:xfrm>
        </p:spPr>
        <p:txBody>
          <a:bodyPr>
            <a:normAutofit/>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19883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1D03AAFC-F6FA-4A24-BE1D-34AE6AD64CD3}"/>
              </a:ext>
              <a:ext uri="{C183D7F6-B498-43B3-948B-1728B52AA6E4}">
                <adec:decorative xmlns:adec="http://schemas.microsoft.com/office/drawing/2017/decorative" val="1"/>
              </a:ext>
            </a:extLst>
          </p:cNvPr>
          <p:cNvSpPr/>
          <p:nvPr userDrawn="1"/>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Picture Placeholder 11">
            <a:extLst>
              <a:ext uri="{FF2B5EF4-FFF2-40B4-BE49-F238E27FC236}">
                <a16:creationId xmlns:a16="http://schemas.microsoft.com/office/drawing/2014/main" id="{82190B39-D040-425A-9AD6-58A7533FEA6D}"/>
              </a:ext>
            </a:extLst>
          </p:cNvPr>
          <p:cNvSpPr>
            <a:spLocks noGrp="1"/>
          </p:cNvSpPr>
          <p:nvPr>
            <p:ph type="pic" sz="quarter" idx="13"/>
          </p:nvPr>
        </p:nvSpPr>
        <p:spPr>
          <a:xfrm>
            <a:off x="746760" y="756284"/>
            <a:ext cx="10698480" cy="5349240"/>
          </a:xfrm>
          <a:solidFill>
            <a:schemeClr val="accent6"/>
          </a:solidFill>
        </p:spPr>
        <p:txBody>
          <a:bodyPr/>
          <a:lstStyle/>
          <a:p>
            <a:r>
              <a:rPr lang="en-US"/>
              <a:t>Click icon to add picture</a:t>
            </a:r>
          </a:p>
        </p:txBody>
      </p:sp>
      <p:sp>
        <p:nvSpPr>
          <p:cNvPr id="15" name="Title 16">
            <a:extLst>
              <a:ext uri="{FF2B5EF4-FFF2-40B4-BE49-F238E27FC236}">
                <a16:creationId xmlns:a16="http://schemas.microsoft.com/office/drawing/2014/main" id="{8950CCE3-163E-46A1-B489-395F3F75FE34}"/>
              </a:ext>
            </a:extLst>
          </p:cNvPr>
          <p:cNvSpPr>
            <a:spLocks noGrp="1"/>
          </p:cNvSpPr>
          <p:nvPr>
            <p:ph type="ctrTitle"/>
          </p:nvPr>
        </p:nvSpPr>
        <p:spPr>
          <a:xfrm>
            <a:off x="7333488" y="1517904"/>
            <a:ext cx="3749040" cy="2796945"/>
          </a:xfrm>
        </p:spPr>
        <p:txBody>
          <a:bodyPr anchor="ctr">
            <a:normAutofit/>
          </a:bodyPr>
          <a:lstStyle>
            <a:lvl1pPr>
              <a:defRPr sz="6000"/>
            </a:lvl1pPr>
          </a:lstStyle>
          <a:p>
            <a:pPr algn="l"/>
            <a:r>
              <a:rPr lang="en-US"/>
              <a:t>Click to edit Master title style</a:t>
            </a:r>
          </a:p>
        </p:txBody>
      </p:sp>
      <p:sp>
        <p:nvSpPr>
          <p:cNvPr id="16" name="Subtitle 17">
            <a:extLst>
              <a:ext uri="{FF2B5EF4-FFF2-40B4-BE49-F238E27FC236}">
                <a16:creationId xmlns:a16="http://schemas.microsoft.com/office/drawing/2014/main" id="{81E38157-454C-44D5-8D2B-A220A53D780E}"/>
              </a:ext>
            </a:extLst>
          </p:cNvPr>
          <p:cNvSpPr>
            <a:spLocks noGrp="1"/>
          </p:cNvSpPr>
          <p:nvPr>
            <p:ph type="subTitle" idx="1"/>
          </p:nvPr>
        </p:nvSpPr>
        <p:spPr>
          <a:xfrm>
            <a:off x="7333488" y="4479368"/>
            <a:ext cx="3666744" cy="1616631"/>
          </a:xfrm>
        </p:spPr>
        <p:txBody>
          <a:bodyPr/>
          <a:lstStyle>
            <a:lvl1pPr marL="0" indent="0">
              <a:buNone/>
              <a:defRPr/>
            </a:lvl1pPr>
          </a:lstStyle>
          <a:p>
            <a:pPr algn="l"/>
            <a:r>
              <a:rPr lang="en-US"/>
              <a:t>Click to edit Master subtitle style</a:t>
            </a:r>
          </a:p>
        </p:txBody>
      </p:sp>
    </p:spTree>
    <p:extLst>
      <p:ext uri="{BB962C8B-B14F-4D97-AF65-F5344CB8AC3E}">
        <p14:creationId xmlns:p14="http://schemas.microsoft.com/office/powerpoint/2010/main" val="173054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r>
              <a:rPr lang="en-US"/>
              <a:t>3/1/20XX</a:t>
            </a:r>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52512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8EDA639-2F5C-4255-BE42-C41A5ABBC24D}"/>
              </a:ext>
              <a:ext uri="{C183D7F6-B498-43B3-948B-1728B52AA6E4}">
                <adec:decorative xmlns:adec="http://schemas.microsoft.com/office/drawing/2017/decorative" val="1"/>
              </a:ext>
            </a:extLst>
          </p:cNvPr>
          <p:cNvSpPr/>
          <p:nvPr userDrawn="1"/>
        </p:nvSpPr>
        <p:spPr>
          <a:xfrm>
            <a:off x="0" y="0"/>
            <a:ext cx="12192000" cy="6867524"/>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 name="Rectangle 5">
            <a:extLst>
              <a:ext uri="{FF2B5EF4-FFF2-40B4-BE49-F238E27FC236}">
                <a16:creationId xmlns:a16="http://schemas.microsoft.com/office/drawing/2014/main" id="{E96D6DC8-1218-45DD-BCD3-DF21DFA5B10A}"/>
              </a:ext>
              <a:ext uri="{C183D7F6-B498-43B3-948B-1728B52AA6E4}">
                <adec:decorative xmlns:adec="http://schemas.microsoft.com/office/drawing/2017/decorative" val="1"/>
              </a:ext>
            </a:extLst>
          </p:cNvPr>
          <p:cNvSpPr/>
          <p:nvPr userDrawn="1"/>
        </p:nvSpPr>
        <p:spPr>
          <a:xfrm>
            <a:off x="762000" y="766762"/>
            <a:ext cx="10668000" cy="53340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id="{8A58F504-65F1-4BFD-A987-54F78AD52D41}"/>
              </a:ext>
            </a:extLst>
          </p:cNvPr>
          <p:cNvSpPr>
            <a:spLocks noGrp="1"/>
          </p:cNvSpPr>
          <p:nvPr>
            <p:ph type="pic" sz="quarter" idx="13"/>
          </p:nvPr>
        </p:nvSpPr>
        <p:spPr>
          <a:xfrm>
            <a:off x="758952" y="749808"/>
            <a:ext cx="10744200" cy="5394960"/>
          </a:xfrm>
          <a:solidFill>
            <a:schemeClr val="accent6"/>
          </a:solidFill>
        </p:spPr>
        <p:txBody>
          <a:bodyPr/>
          <a:lstStyle/>
          <a:p>
            <a:r>
              <a:rPr lang="en-US"/>
              <a:t>Click icon to add picture</a:t>
            </a:r>
          </a:p>
        </p:txBody>
      </p:sp>
      <p:sp>
        <p:nvSpPr>
          <p:cNvPr id="13" name="Title 16">
            <a:extLst>
              <a:ext uri="{FF2B5EF4-FFF2-40B4-BE49-F238E27FC236}">
                <a16:creationId xmlns:a16="http://schemas.microsoft.com/office/drawing/2014/main" id="{0B9261BF-90C7-41A0-8711-97168C7479D9}"/>
              </a:ext>
            </a:extLst>
          </p:cNvPr>
          <p:cNvSpPr>
            <a:spLocks noGrp="1"/>
          </p:cNvSpPr>
          <p:nvPr>
            <p:ph type="ctrTitle"/>
          </p:nvPr>
        </p:nvSpPr>
        <p:spPr>
          <a:xfrm>
            <a:off x="6611112" y="1517904"/>
            <a:ext cx="4480560" cy="2796945"/>
          </a:xfrm>
        </p:spPr>
        <p:txBody>
          <a:bodyPr anchor="ctr">
            <a:normAutofit/>
          </a:bodyPr>
          <a:lstStyle>
            <a:lvl1pPr>
              <a:defRPr sz="4400"/>
            </a:lvl1pPr>
          </a:lstStyle>
          <a:p>
            <a:pPr algn="l"/>
            <a:r>
              <a:rPr lang="en-US"/>
              <a:t>Click to edit Master title style</a:t>
            </a:r>
          </a:p>
        </p:txBody>
      </p:sp>
      <p:sp>
        <p:nvSpPr>
          <p:cNvPr id="14" name="Subtitle 17">
            <a:extLst>
              <a:ext uri="{FF2B5EF4-FFF2-40B4-BE49-F238E27FC236}">
                <a16:creationId xmlns:a16="http://schemas.microsoft.com/office/drawing/2014/main" id="{305C0D07-994F-4143-B88E-32EED69E7F65}"/>
              </a:ext>
            </a:extLst>
          </p:cNvPr>
          <p:cNvSpPr>
            <a:spLocks noGrp="1"/>
          </p:cNvSpPr>
          <p:nvPr>
            <p:ph type="subTitle" idx="1"/>
          </p:nvPr>
        </p:nvSpPr>
        <p:spPr>
          <a:xfrm>
            <a:off x="6611112" y="4425696"/>
            <a:ext cx="4059936" cy="1189912"/>
          </a:xfrm>
        </p:spPr>
        <p:txBody>
          <a:bodyPr/>
          <a:lstStyle>
            <a:lvl1pPr marL="0" indent="0">
              <a:buNone/>
              <a:defRPr/>
            </a:lvl1pPr>
          </a:lstStyle>
          <a:p>
            <a:pPr algn="l"/>
            <a:r>
              <a:rPr lang="en-US"/>
              <a:t>Click to edit Master subtitle style</a:t>
            </a:r>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lvl1pPr>
              <a:defRPr>
                <a:solidFill>
                  <a:schemeClr val="bg1"/>
                </a:solidFill>
              </a:defRPr>
            </a:lvl1pPr>
          </a:lstStyle>
          <a:p>
            <a:r>
              <a:rPr lang="en-US"/>
              <a:t>Sample footer text</a:t>
            </a:r>
          </a:p>
        </p:txBody>
      </p:sp>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lvl1pPr>
              <a:defRPr>
                <a:solidFill>
                  <a:schemeClr val="bg1"/>
                </a:solidFill>
              </a:defRPr>
            </a:lvl1pPr>
          </a:lstStyle>
          <a:p>
            <a:r>
              <a:rPr lang="en-US"/>
              <a:t>3/1/20XX</a:t>
            </a:r>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lvl1pPr>
              <a:defRPr>
                <a:solidFill>
                  <a:schemeClr val="bg1"/>
                </a:solidFill>
              </a:defRPr>
            </a:lvl1pPr>
          </a:lstStyle>
          <a:p>
            <a:fld id="{CB1E4CB7-CB13-4810-BF18-BE31AFC64F93}" type="slidenum">
              <a:rPr lang="en-US" smtClean="0"/>
              <a:pPr/>
              <a:t>‹#›</a:t>
            </a:fld>
            <a:endParaRPr lang="en-US"/>
          </a:p>
        </p:txBody>
      </p:sp>
    </p:spTree>
    <p:extLst>
      <p:ext uri="{BB962C8B-B14F-4D97-AF65-F5344CB8AC3E}">
        <p14:creationId xmlns:p14="http://schemas.microsoft.com/office/powerpoint/2010/main" val="2822526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29" name="Picture Placeholder 28">
            <a:extLst>
              <a:ext uri="{FF2B5EF4-FFF2-40B4-BE49-F238E27FC236}">
                <a16:creationId xmlns:a16="http://schemas.microsoft.com/office/drawing/2014/main" id="{26E6BD11-82A7-4729-AD05-B0676F9B1F5F}"/>
              </a:ext>
            </a:extLst>
          </p:cNvPr>
          <p:cNvSpPr>
            <a:spLocks noGrp="1"/>
          </p:cNvSpPr>
          <p:nvPr>
            <p:ph type="pic" sz="quarter" idx="21"/>
          </p:nvPr>
        </p:nvSpPr>
        <p:spPr>
          <a:xfrm>
            <a:off x="1504950" y="2861595"/>
            <a:ext cx="1828800" cy="1993392"/>
          </a:xfrm>
          <a:solidFill>
            <a:schemeClr val="accent6"/>
          </a:solidFill>
        </p:spPr>
        <p:txBody>
          <a:bodyPr/>
          <a:lstStyle/>
          <a:p>
            <a:r>
              <a:rPr lang="en-US"/>
              <a:t>Click icon to add picture</a:t>
            </a:r>
          </a:p>
        </p:txBody>
      </p:sp>
      <p:sp>
        <p:nvSpPr>
          <p:cNvPr id="19" name="Text Placeholder 18">
            <a:extLst>
              <a:ext uri="{FF2B5EF4-FFF2-40B4-BE49-F238E27FC236}">
                <a16:creationId xmlns:a16="http://schemas.microsoft.com/office/drawing/2014/main" id="{6E08135B-D6D5-401C-B151-CDCB20550F16}"/>
              </a:ext>
            </a:extLst>
          </p:cNvPr>
          <p:cNvSpPr>
            <a:spLocks noGrp="1"/>
          </p:cNvSpPr>
          <p:nvPr>
            <p:ph type="body" sz="quarter" idx="13" hasCustomPrompt="1"/>
          </p:nvPr>
        </p:nvSpPr>
        <p:spPr>
          <a:xfrm>
            <a:off x="1508760"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1" name="Text Placeholder 20">
            <a:extLst>
              <a:ext uri="{FF2B5EF4-FFF2-40B4-BE49-F238E27FC236}">
                <a16:creationId xmlns:a16="http://schemas.microsoft.com/office/drawing/2014/main" id="{FA587696-63FF-4232-8879-488DFE1C31EA}"/>
              </a:ext>
            </a:extLst>
          </p:cNvPr>
          <p:cNvSpPr>
            <a:spLocks noGrp="1"/>
          </p:cNvSpPr>
          <p:nvPr>
            <p:ph type="body" sz="quarter" idx="14" hasCustomPrompt="1"/>
          </p:nvPr>
        </p:nvSpPr>
        <p:spPr>
          <a:xfrm>
            <a:off x="1504950"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
        <p:nvSpPr>
          <p:cNvPr id="30" name="Picture Placeholder 28">
            <a:extLst>
              <a:ext uri="{FF2B5EF4-FFF2-40B4-BE49-F238E27FC236}">
                <a16:creationId xmlns:a16="http://schemas.microsoft.com/office/drawing/2014/main" id="{96507A97-E180-468F-B641-141DBA738642}"/>
              </a:ext>
            </a:extLst>
          </p:cNvPr>
          <p:cNvSpPr>
            <a:spLocks noGrp="1"/>
          </p:cNvSpPr>
          <p:nvPr>
            <p:ph type="pic" sz="quarter" idx="22"/>
          </p:nvPr>
        </p:nvSpPr>
        <p:spPr>
          <a:xfrm>
            <a:off x="3953511" y="2861595"/>
            <a:ext cx="1828800" cy="1993392"/>
          </a:xfrm>
          <a:solidFill>
            <a:schemeClr val="accent6"/>
          </a:solidFill>
        </p:spPr>
        <p:txBody>
          <a:bodyPr/>
          <a:lstStyle/>
          <a:p>
            <a:r>
              <a:rPr lang="en-US"/>
              <a:t>Click icon to add picture</a:t>
            </a:r>
          </a:p>
        </p:txBody>
      </p:sp>
      <p:sp>
        <p:nvSpPr>
          <p:cNvPr id="22" name="Text Placeholder 18">
            <a:extLst>
              <a:ext uri="{FF2B5EF4-FFF2-40B4-BE49-F238E27FC236}">
                <a16:creationId xmlns:a16="http://schemas.microsoft.com/office/drawing/2014/main" id="{49BB8F01-AE51-4455-BE0F-8972415A0C06}"/>
              </a:ext>
            </a:extLst>
          </p:cNvPr>
          <p:cNvSpPr>
            <a:spLocks noGrp="1"/>
          </p:cNvSpPr>
          <p:nvPr>
            <p:ph type="body" sz="quarter" idx="15" hasCustomPrompt="1"/>
          </p:nvPr>
        </p:nvSpPr>
        <p:spPr>
          <a:xfrm>
            <a:off x="3942757" y="4854889"/>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3" name="Text Placeholder 20">
            <a:extLst>
              <a:ext uri="{FF2B5EF4-FFF2-40B4-BE49-F238E27FC236}">
                <a16:creationId xmlns:a16="http://schemas.microsoft.com/office/drawing/2014/main" id="{759D2442-D209-4F87-9F2C-19D73A2412D4}"/>
              </a:ext>
            </a:extLst>
          </p:cNvPr>
          <p:cNvSpPr>
            <a:spLocks noGrp="1"/>
          </p:cNvSpPr>
          <p:nvPr>
            <p:ph type="body" sz="quarter" idx="16" hasCustomPrompt="1"/>
          </p:nvPr>
        </p:nvSpPr>
        <p:spPr>
          <a:xfrm>
            <a:off x="3942757" y="5462491"/>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
        <p:nvSpPr>
          <p:cNvPr id="31" name="Picture Placeholder 28">
            <a:extLst>
              <a:ext uri="{FF2B5EF4-FFF2-40B4-BE49-F238E27FC236}">
                <a16:creationId xmlns:a16="http://schemas.microsoft.com/office/drawing/2014/main" id="{A850442C-9915-406C-83D9-8EBE8AD3C243}"/>
              </a:ext>
            </a:extLst>
          </p:cNvPr>
          <p:cNvSpPr>
            <a:spLocks noGrp="1"/>
          </p:cNvSpPr>
          <p:nvPr>
            <p:ph type="pic" sz="quarter" idx="23"/>
          </p:nvPr>
        </p:nvSpPr>
        <p:spPr>
          <a:xfrm>
            <a:off x="6391656" y="2861595"/>
            <a:ext cx="1828800" cy="1993392"/>
          </a:xfrm>
          <a:solidFill>
            <a:schemeClr val="accent6"/>
          </a:solidFill>
        </p:spPr>
        <p:txBody>
          <a:bodyPr/>
          <a:lstStyle/>
          <a:p>
            <a:r>
              <a:rPr lang="en-US"/>
              <a:t>Click icon to add picture</a:t>
            </a:r>
          </a:p>
        </p:txBody>
      </p:sp>
      <p:sp>
        <p:nvSpPr>
          <p:cNvPr id="24" name="Text Placeholder 18">
            <a:extLst>
              <a:ext uri="{FF2B5EF4-FFF2-40B4-BE49-F238E27FC236}">
                <a16:creationId xmlns:a16="http://schemas.microsoft.com/office/drawing/2014/main" id="{A596F3D1-5D97-4111-B3D6-FE37290A6B3D}"/>
              </a:ext>
            </a:extLst>
          </p:cNvPr>
          <p:cNvSpPr>
            <a:spLocks noGrp="1"/>
          </p:cNvSpPr>
          <p:nvPr>
            <p:ph type="body" sz="quarter" idx="17" hasCustomPrompt="1"/>
          </p:nvPr>
        </p:nvSpPr>
        <p:spPr>
          <a:xfrm>
            <a:off x="6391656" y="4855464"/>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5" name="Text Placeholder 20">
            <a:extLst>
              <a:ext uri="{FF2B5EF4-FFF2-40B4-BE49-F238E27FC236}">
                <a16:creationId xmlns:a16="http://schemas.microsoft.com/office/drawing/2014/main" id="{2D25C272-C21E-4078-818F-B12E10F1827C}"/>
              </a:ext>
            </a:extLst>
          </p:cNvPr>
          <p:cNvSpPr>
            <a:spLocks noGrp="1"/>
          </p:cNvSpPr>
          <p:nvPr>
            <p:ph type="body" sz="quarter" idx="18" hasCustomPrompt="1"/>
          </p:nvPr>
        </p:nvSpPr>
        <p:spPr>
          <a:xfrm>
            <a:off x="6391656" y="5468112"/>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
        <p:nvSpPr>
          <p:cNvPr id="32" name="Picture Placeholder 28">
            <a:extLst>
              <a:ext uri="{FF2B5EF4-FFF2-40B4-BE49-F238E27FC236}">
                <a16:creationId xmlns:a16="http://schemas.microsoft.com/office/drawing/2014/main" id="{05393806-4E48-45A2-8BD7-0BA36566F3CC}"/>
              </a:ext>
            </a:extLst>
          </p:cNvPr>
          <p:cNvSpPr>
            <a:spLocks noGrp="1"/>
          </p:cNvSpPr>
          <p:nvPr>
            <p:ph type="pic" sz="quarter" idx="24"/>
          </p:nvPr>
        </p:nvSpPr>
        <p:spPr>
          <a:xfrm>
            <a:off x="8833104" y="2862072"/>
            <a:ext cx="1828800" cy="1993392"/>
          </a:xfrm>
          <a:solidFill>
            <a:schemeClr val="accent6"/>
          </a:solidFill>
        </p:spPr>
        <p:txBody>
          <a:bodyPr/>
          <a:lstStyle/>
          <a:p>
            <a:r>
              <a:rPr lang="en-US"/>
              <a:t>Click icon to add picture</a:t>
            </a:r>
          </a:p>
        </p:txBody>
      </p:sp>
      <p:sp>
        <p:nvSpPr>
          <p:cNvPr id="26" name="Text Placeholder 18">
            <a:extLst>
              <a:ext uri="{FF2B5EF4-FFF2-40B4-BE49-F238E27FC236}">
                <a16:creationId xmlns:a16="http://schemas.microsoft.com/office/drawing/2014/main" id="{DD19656C-C87E-4938-A66D-D6836DBC653A}"/>
              </a:ext>
            </a:extLst>
          </p:cNvPr>
          <p:cNvSpPr>
            <a:spLocks noGrp="1"/>
          </p:cNvSpPr>
          <p:nvPr>
            <p:ph type="body" sz="quarter" idx="19" hasCustomPrompt="1"/>
          </p:nvPr>
        </p:nvSpPr>
        <p:spPr>
          <a:xfrm>
            <a:off x="8825653" y="4855651"/>
            <a:ext cx="1828800" cy="594360"/>
          </a:xfrm>
        </p:spPr>
        <p:txBody>
          <a:bodyPr anchor="b" anchorCtr="0">
            <a:normAutofit/>
          </a:bodyPr>
          <a:lstStyle>
            <a:lvl1pPr marL="0" indent="0">
              <a:buNone/>
              <a:defRPr sz="2000" b="1">
                <a:latin typeface="+mj-lt"/>
              </a:defRPr>
            </a:lvl1pPr>
            <a:lvl2pPr marL="365760" indent="0">
              <a:buFont typeface="Arial" panose="020B0604020202020204" pitchFamily="34" charset="0"/>
              <a:buNone/>
              <a:defRPr/>
            </a:lvl2pPr>
            <a:lvl3pPr marL="365760" indent="0">
              <a:buNone/>
              <a:defRPr/>
            </a:lvl3pPr>
            <a:lvl4pPr marL="640080" indent="0">
              <a:buFont typeface="Arial" panose="020B0604020202020204" pitchFamily="34" charset="0"/>
              <a:buNone/>
              <a:defRPr/>
            </a:lvl4pPr>
            <a:lvl5pPr marL="612648" indent="0">
              <a:buNone/>
              <a:defRPr/>
            </a:lvl5pPr>
          </a:lstStyle>
          <a:p>
            <a:pPr lvl="0"/>
            <a:r>
              <a:rPr lang="en-US"/>
              <a:t>Name</a:t>
            </a:r>
          </a:p>
        </p:txBody>
      </p:sp>
      <p:sp>
        <p:nvSpPr>
          <p:cNvPr id="27" name="Text Placeholder 20">
            <a:extLst>
              <a:ext uri="{FF2B5EF4-FFF2-40B4-BE49-F238E27FC236}">
                <a16:creationId xmlns:a16="http://schemas.microsoft.com/office/drawing/2014/main" id="{DF55E1E1-7FB8-465C-B720-E39D43FFECC8}"/>
              </a:ext>
            </a:extLst>
          </p:cNvPr>
          <p:cNvSpPr>
            <a:spLocks noGrp="1"/>
          </p:cNvSpPr>
          <p:nvPr>
            <p:ph type="body" sz="quarter" idx="20" hasCustomPrompt="1"/>
          </p:nvPr>
        </p:nvSpPr>
        <p:spPr>
          <a:xfrm>
            <a:off x="8825653" y="5468299"/>
            <a:ext cx="1828800" cy="594360"/>
          </a:xfrm>
        </p:spPr>
        <p:txBody>
          <a:bodyPr>
            <a:noAutofit/>
          </a:bodyPr>
          <a:lstStyle>
            <a:lvl1pPr marL="0" indent="0">
              <a:buNone/>
              <a:defRPr sz="1600"/>
            </a:lvl1pPr>
            <a:lvl2pPr marL="365760" indent="0">
              <a:buFont typeface="Arial" panose="020B0604020202020204" pitchFamily="34" charset="0"/>
              <a:buNone/>
              <a:defRPr sz="1600"/>
            </a:lvl2pPr>
            <a:lvl3pPr marL="365760" indent="0">
              <a:buNone/>
              <a:defRPr sz="1600"/>
            </a:lvl3pPr>
            <a:lvl4pPr marL="640080" indent="0">
              <a:buFont typeface="Arial" panose="020B0604020202020204" pitchFamily="34" charset="0"/>
              <a:buNone/>
              <a:defRPr sz="1600"/>
            </a:lvl4pPr>
            <a:lvl5pPr marL="612648" indent="0">
              <a:buNone/>
              <a:defRPr sz="1600"/>
            </a:lvl5pPr>
          </a:lstStyle>
          <a:p>
            <a:pPr lvl="0"/>
            <a:r>
              <a:rPr lang="en-US"/>
              <a:t>Title</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98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10" name="Content Placeholder 9">
            <a:extLst>
              <a:ext uri="{FF2B5EF4-FFF2-40B4-BE49-F238E27FC236}">
                <a16:creationId xmlns:a16="http://schemas.microsoft.com/office/drawing/2014/main" id="{B0FFFD15-4D1A-45CA-9374-373A700D366B}"/>
              </a:ext>
            </a:extLst>
          </p:cNvPr>
          <p:cNvSpPr>
            <a:spLocks noGrp="1"/>
          </p:cNvSpPr>
          <p:nvPr>
            <p:ph sz="quarter" idx="13"/>
          </p:nvPr>
        </p:nvSpPr>
        <p:spPr>
          <a:xfrm>
            <a:off x="838200" y="2181225"/>
            <a:ext cx="10515600" cy="3876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r>
              <a:rPr lang="en-US"/>
              <a:t>3/1/20XX</a:t>
            </a:r>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31837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2 column (comparison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a:xfrm>
            <a:off x="1517904" y="1517904"/>
            <a:ext cx="9144000" cy="787146"/>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69671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397337"/>
            <a:ext cx="4334256" cy="244964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028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r>
              <a:rPr lang="en-US"/>
              <a:t>3/1/20XX</a:t>
            </a:r>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r>
              <a:rPr lang="en-US" sz="1000"/>
              <a:t>Sample footer text</a:t>
            </a:r>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5" r:id="rId3"/>
    <p:sldLayoutId id="2147483663" r:id="rId4"/>
    <p:sldLayoutId id="2147483650" r:id="rId5"/>
    <p:sldLayoutId id="2147483664" r:id="rId6"/>
    <p:sldLayoutId id="2147483669" r:id="rId7"/>
    <p:sldLayoutId id="2147483654" r:id="rId8"/>
    <p:sldLayoutId id="2147483653" r:id="rId9"/>
    <p:sldLayoutId id="2147483670" r:id="rId10"/>
    <p:sldLayoutId id="2147483662" r:id="rId11"/>
    <p:sldLayoutId id="2147483666" r:id="rId12"/>
  </p:sldLayoutIdLst>
  <p:hf hdr="0"/>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hyperlink" Target="https://www.alzheimersresearchuk.org/campaign/your-brain-matters-booklet/?promo=ecapPPC&amp;utm_source=Google&amp;utm_medium=Paid-Search&amp;utm_campaign=MLG-RG&amp;gclsrc=aw.ds&amp;gclid=EAIaIQobChMI3byZuJOa-AIVSud3Ch24RQEVEAAYASABEgK9r_D_BwE" TargetMode="External"/><Relationship Id="rId3" Type="http://schemas.openxmlformats.org/officeDocument/2006/relationships/hyperlink" Target="https://www.ageuk.org.uk/" TargetMode="External"/><Relationship Id="rId7" Type="http://schemas.openxmlformats.org/officeDocument/2006/relationships/hyperlink" Target="https://www.carersuk.org/" TargetMode="External"/><Relationship Id="rId2" Type="http://schemas.openxmlformats.org/officeDocument/2006/relationships/hyperlink" Target="mailto:helpline@dementiauk.org" TargetMode="External"/><Relationship Id="rId1" Type="http://schemas.openxmlformats.org/officeDocument/2006/relationships/slideLayout" Target="../slideLayouts/slideLayout5.xml"/><Relationship Id="rId6" Type="http://schemas.openxmlformats.org/officeDocument/2006/relationships/hyperlink" Target="http://www.turn2us.org,uk" TargetMode="External"/><Relationship Id="rId5" Type="http://schemas.openxmlformats.org/officeDocument/2006/relationships/hyperlink" Target="https://www.telecare24.co.uk/?gclid=EAIaIQobChMI_bHfmPCJ-AIVwpBoCR2ljgVXEAAYASAAEgKgy_D_BwE" TargetMode="External"/><Relationship Id="rId4" Type="http://schemas.openxmlformats.org/officeDocument/2006/relationships/hyperlink" Target="https://www.alzheimers.org.uk/?gclid=EAIaIQobChMIs-KMr5aM-AIVkNrVCh0EfwFBEAAYASAAEgLxzfD_BwE&amp;gclsrc=aw.d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1.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C60B4E40-ED59-4DFA-97D2-04570E2808BD}"/>
              </a:ext>
            </a:extLst>
          </p:cNvPr>
          <p:cNvSpPr>
            <a:spLocks noGrp="1"/>
          </p:cNvSpPr>
          <p:nvPr>
            <p:ph type="ctrTitle"/>
          </p:nvPr>
        </p:nvSpPr>
        <p:spPr>
          <a:xfrm>
            <a:off x="869576" y="286870"/>
            <a:ext cx="11037089" cy="4191471"/>
          </a:xfrm>
        </p:spPr>
        <p:txBody>
          <a:bodyPr anchor="ctr">
            <a:normAutofit/>
          </a:bodyPr>
          <a:lstStyle/>
          <a:p>
            <a:r>
              <a:rPr lang="en-US">
                <a:latin typeface="Aparajita" panose="02020603050405020304" pitchFamily="18" charset="0"/>
                <a:cs typeface="Aparajita" panose="02020603050405020304" pitchFamily="18" charset="0"/>
              </a:rPr>
              <a:t>Dementia – Understanding changes in behaviour, getting assessed &amp; accessing local services and support </a:t>
            </a:r>
            <a:r>
              <a:rPr lang="en-US"/>
              <a:t>.</a:t>
            </a:r>
          </a:p>
        </p:txBody>
      </p:sp>
      <p:sp>
        <p:nvSpPr>
          <p:cNvPr id="20" name="Subtitle 19">
            <a:extLst>
              <a:ext uri="{FF2B5EF4-FFF2-40B4-BE49-F238E27FC236}">
                <a16:creationId xmlns:a16="http://schemas.microsoft.com/office/drawing/2014/main" id="{35E6FB68-BA70-4F6F-9874-1F349422D895}"/>
              </a:ext>
            </a:extLst>
          </p:cNvPr>
          <p:cNvSpPr>
            <a:spLocks noGrp="1"/>
          </p:cNvSpPr>
          <p:nvPr>
            <p:ph type="subTitle" idx="1"/>
          </p:nvPr>
        </p:nvSpPr>
        <p:spPr>
          <a:xfrm>
            <a:off x="-44822" y="4230148"/>
            <a:ext cx="11647887" cy="1524000"/>
          </a:xfrm>
        </p:spPr>
        <p:txBody>
          <a:bodyPr>
            <a:normAutofit/>
          </a:bodyPr>
          <a:lstStyle/>
          <a:p>
            <a:r>
              <a:rPr lang="en-US">
                <a:latin typeface="Aparajita" panose="02020603050405020304" pitchFamily="18" charset="0"/>
                <a:cs typeface="Aparajita" panose="02020603050405020304" pitchFamily="18" charset="0"/>
              </a:rPr>
              <a:t>Sharon Johnston Admiral Nurse </a:t>
            </a:r>
          </a:p>
          <a:p>
            <a:r>
              <a:rPr lang="en-US">
                <a:latin typeface="Aparajita" panose="02020603050405020304" pitchFamily="18" charset="0"/>
                <a:cs typeface="Aparajita" panose="02020603050405020304" pitchFamily="18" charset="0"/>
              </a:rPr>
              <a:t>Sarah Hodges – Specialist Dementia Occupational Therapist Community Team.</a:t>
            </a:r>
          </a:p>
        </p:txBody>
      </p:sp>
      <p:pic>
        <p:nvPicPr>
          <p:cNvPr id="10" name="Picture Placeholder 9" descr="Image of a yellow smoothie with some fruit in the background.&#10;">
            <a:extLst>
              <a:ext uri="{FF2B5EF4-FFF2-40B4-BE49-F238E27FC236}">
                <a16:creationId xmlns:a16="http://schemas.microsoft.com/office/drawing/2014/main" id="{EAC24423-E635-494B-9CD9-DF28FD91BE7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3039036" y="5175990"/>
            <a:ext cx="2277036" cy="1524000"/>
          </a:xfrm>
        </p:spPr>
      </p:pic>
    </p:spTree>
    <p:extLst>
      <p:ext uri="{BB962C8B-B14F-4D97-AF65-F5344CB8AC3E}">
        <p14:creationId xmlns:p14="http://schemas.microsoft.com/office/powerpoint/2010/main" val="901401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A3DF-5D86-4285-9517-A48D1DB56D34}"/>
              </a:ext>
            </a:extLst>
          </p:cNvPr>
          <p:cNvSpPr>
            <a:spLocks noGrp="1"/>
          </p:cNvSpPr>
          <p:nvPr>
            <p:ph type="title"/>
          </p:nvPr>
        </p:nvSpPr>
        <p:spPr>
          <a:xfrm>
            <a:off x="627529" y="179294"/>
            <a:ext cx="10981765" cy="579658"/>
          </a:xfrm>
        </p:spPr>
        <p:txBody>
          <a:bodyPr/>
          <a:lstStyle/>
          <a:p>
            <a:pPr algn="ctr"/>
            <a:r>
              <a:rPr lang="en-US" sz="3200" b="1" dirty="0">
                <a:solidFill>
                  <a:schemeClr val="accent1">
                    <a:lumMod val="75000"/>
                  </a:schemeClr>
                </a:solidFill>
                <a:latin typeface="Aparajita"/>
                <a:cs typeface="Aparajita"/>
              </a:rPr>
              <a:t>Making the home dementia safe.</a:t>
            </a:r>
            <a:endParaRPr lang="en-US" sz="3200" b="1">
              <a:solidFill>
                <a:schemeClr val="accent1">
                  <a:lumMod val="75000"/>
                </a:schemeClr>
              </a:solidFill>
              <a:latin typeface="Aparajita" panose="02020603050405020304" pitchFamily="18" charset="0"/>
              <a:cs typeface="Aparajita" panose="02020603050405020304" pitchFamily="18" charset="0"/>
            </a:endParaRPr>
          </a:p>
        </p:txBody>
      </p:sp>
      <p:sp>
        <p:nvSpPr>
          <p:cNvPr id="8" name="Footer Placeholder 7">
            <a:extLst>
              <a:ext uri="{FF2B5EF4-FFF2-40B4-BE49-F238E27FC236}">
                <a16:creationId xmlns:a16="http://schemas.microsoft.com/office/drawing/2014/main" id="{B4C9068F-80CF-4A17-AB33-B6A91DB87DE6}"/>
              </a:ext>
            </a:extLst>
          </p:cNvPr>
          <p:cNvSpPr>
            <a:spLocks noGrp="1"/>
          </p:cNvSpPr>
          <p:nvPr>
            <p:ph type="ftr" sz="quarter" idx="11"/>
          </p:nvPr>
        </p:nvSpPr>
        <p:spPr>
          <a:xfrm>
            <a:off x="758952" y="6400800"/>
            <a:ext cx="6099048" cy="365125"/>
          </a:xfrm>
        </p:spPr>
        <p:txBody>
          <a:bodyPr/>
          <a:lstStyle/>
          <a:p>
            <a:endParaRPr lang="en-US" dirty="0"/>
          </a:p>
        </p:txBody>
      </p:sp>
      <p:sp>
        <p:nvSpPr>
          <p:cNvPr id="7" name="Date Placeholder 6">
            <a:extLst>
              <a:ext uri="{FF2B5EF4-FFF2-40B4-BE49-F238E27FC236}">
                <a16:creationId xmlns:a16="http://schemas.microsoft.com/office/drawing/2014/main" id="{8D04EDDF-3B6D-4685-BA05-F578B3450DDA}"/>
              </a:ext>
            </a:extLst>
          </p:cNvPr>
          <p:cNvSpPr>
            <a:spLocks noGrp="1"/>
          </p:cNvSpPr>
          <p:nvPr>
            <p:ph type="dt" sz="half" idx="10"/>
          </p:nvPr>
        </p:nvSpPr>
        <p:spPr>
          <a:xfrm>
            <a:off x="8805672" y="6400800"/>
            <a:ext cx="1865376" cy="365125"/>
          </a:xfrm>
        </p:spPr>
        <p:txBody>
          <a:bodyPr/>
          <a:lstStyle/>
          <a:p>
            <a:r>
              <a:rPr lang="en-US"/>
              <a:t>3/1/20XX</a:t>
            </a:r>
          </a:p>
        </p:txBody>
      </p:sp>
      <p:sp>
        <p:nvSpPr>
          <p:cNvPr id="9" name="Slide Number Placeholder 8">
            <a:extLst>
              <a:ext uri="{FF2B5EF4-FFF2-40B4-BE49-F238E27FC236}">
                <a16:creationId xmlns:a16="http://schemas.microsoft.com/office/drawing/2014/main" id="{22C14BFD-9ADC-4240-A332-E642B9A2E52E}"/>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10</a:t>
            </a:fld>
            <a:endParaRPr lang="en-US"/>
          </a:p>
        </p:txBody>
      </p:sp>
      <p:sp>
        <p:nvSpPr>
          <p:cNvPr id="4" name="Content Placeholder 3">
            <a:extLst>
              <a:ext uri="{FF2B5EF4-FFF2-40B4-BE49-F238E27FC236}">
                <a16:creationId xmlns:a16="http://schemas.microsoft.com/office/drawing/2014/main" id="{E0C00BD4-F850-47CF-93A6-A223D6A47D3F}"/>
              </a:ext>
            </a:extLst>
          </p:cNvPr>
          <p:cNvSpPr>
            <a:spLocks noGrp="1"/>
          </p:cNvSpPr>
          <p:nvPr>
            <p:ph idx="1"/>
          </p:nvPr>
        </p:nvSpPr>
        <p:spPr>
          <a:xfrm>
            <a:off x="561728" y="960746"/>
            <a:ext cx="3525840" cy="4430091"/>
          </a:xfrm>
        </p:spPr>
        <p:txBody>
          <a:bodyPr vert="horz" lIns="91440" tIns="45720" rIns="91440" bIns="45720" rtlCol="0" anchor="t">
            <a:normAutofit fontScale="85000" lnSpcReduction="20000"/>
          </a:bodyPr>
          <a:lstStyle/>
          <a:p>
            <a:pPr>
              <a:lnSpc>
                <a:spcPct val="90000"/>
              </a:lnSpc>
              <a:spcBef>
                <a:spcPts val="1000"/>
              </a:spcBef>
              <a:buFont typeface="Avenir Next LT Pro" panose="05000000000000000000" pitchFamily="2" charset="2"/>
              <a:buChar char="+"/>
            </a:pPr>
            <a:r>
              <a:rPr lang="en-GB" sz="1800" dirty="0">
                <a:latin typeface="Arial"/>
                <a:ea typeface="+mn-lt"/>
                <a:cs typeface="+mn-lt"/>
              </a:rPr>
              <a:t>Alter the lightening in your home, remove any trip hazards (loose rugs) and if possible remove any 'clutter' or unused items.</a:t>
            </a:r>
            <a:endParaRPr lang="en-US" sz="1800" dirty="0">
              <a:latin typeface="Arial"/>
              <a:ea typeface="+mn-lt"/>
              <a:cs typeface="+mn-lt"/>
            </a:endParaRPr>
          </a:p>
          <a:p>
            <a:pPr>
              <a:lnSpc>
                <a:spcPct val="90000"/>
              </a:lnSpc>
              <a:spcBef>
                <a:spcPts val="1000"/>
              </a:spcBef>
              <a:buFont typeface="Avenir Next LT Pro" panose="05000000000000000000" pitchFamily="2" charset="2"/>
              <a:buChar char="+"/>
            </a:pPr>
            <a:r>
              <a:rPr lang="en-GB" sz="1800" dirty="0">
                <a:latin typeface="Arial"/>
                <a:ea typeface="+mn-lt"/>
                <a:cs typeface="+mn-lt"/>
              </a:rPr>
              <a:t>Colour and contrast to help things stand out, could you use plain and brightly coloured bed and table linen to contrast with the walls and floor.  This also works well with crockery.</a:t>
            </a:r>
            <a:endParaRPr lang="en-US" sz="1800">
              <a:latin typeface="Arial"/>
              <a:ea typeface="+mn-lt"/>
              <a:cs typeface="+mn-lt"/>
            </a:endParaRPr>
          </a:p>
          <a:p>
            <a:pPr>
              <a:lnSpc>
                <a:spcPct val="90000"/>
              </a:lnSpc>
              <a:spcBef>
                <a:spcPts val="1000"/>
              </a:spcBef>
              <a:buFont typeface="Avenir Next LT Pro" panose="05000000000000000000" pitchFamily="2" charset="2"/>
              <a:buChar char="+"/>
            </a:pPr>
            <a:r>
              <a:rPr lang="en-GB" sz="1800" dirty="0">
                <a:latin typeface="Arial"/>
                <a:ea typeface="+mn-lt"/>
                <a:cs typeface="+mn-lt"/>
              </a:rPr>
              <a:t>Consider leaving a light on in the bathroom at night and use night lights to help with orientation</a:t>
            </a:r>
            <a:endParaRPr lang="en-US" sz="1800" dirty="0">
              <a:latin typeface="Arial"/>
              <a:ea typeface="+mn-lt"/>
              <a:cs typeface="+mn-lt"/>
            </a:endParaRPr>
          </a:p>
          <a:p>
            <a:pPr>
              <a:lnSpc>
                <a:spcPct val="90000"/>
              </a:lnSpc>
              <a:spcBef>
                <a:spcPts val="1000"/>
              </a:spcBef>
              <a:buFont typeface="Avenir Next LT Pro" panose="05000000000000000000" pitchFamily="2" charset="2"/>
              <a:buChar char="+"/>
            </a:pPr>
            <a:r>
              <a:rPr lang="en-GB" sz="1800" dirty="0">
                <a:latin typeface="Arial"/>
                <a:ea typeface="+mn-lt"/>
                <a:cs typeface="+mn-lt"/>
              </a:rPr>
              <a:t>Ask your local fire service about a free home safety visit,</a:t>
            </a:r>
            <a:r>
              <a:rPr lang="en-GB" sz="1800" dirty="0">
                <a:latin typeface="Arial"/>
                <a:ea typeface="+mn-lt"/>
                <a:cs typeface="Arial"/>
              </a:rPr>
              <a:t> who can install smoke alarms and carbon monoxide detector.</a:t>
            </a:r>
            <a:endParaRPr lang="en-US" sz="1800" dirty="0">
              <a:latin typeface="Arial"/>
              <a:ea typeface="+mn-lt"/>
              <a:cs typeface="+mn-lt"/>
            </a:endParaRPr>
          </a:p>
          <a:p>
            <a:pPr>
              <a:lnSpc>
                <a:spcPct val="90000"/>
              </a:lnSpc>
              <a:spcBef>
                <a:spcPts val="1000"/>
              </a:spcBef>
              <a:buFont typeface="Avenir Next LT Pro" panose="05000000000000000000" pitchFamily="2" charset="2"/>
              <a:buChar char="+"/>
            </a:pPr>
            <a:endParaRPr lang="en-GB" sz="1800" dirty="0">
              <a:latin typeface="Arial"/>
              <a:cs typeface="Arial"/>
            </a:endParaRPr>
          </a:p>
          <a:p>
            <a:br>
              <a:rPr lang="en-GB" sz="1800" u="sng" dirty="0">
                <a:latin typeface="Aharoni"/>
              </a:rPr>
            </a:br>
            <a:endParaRPr lang="en-GB">
              <a:latin typeface="Arial Narrow" panose="020B0606020202030204" pitchFamily="34" charset="0"/>
            </a:endParaRPr>
          </a:p>
          <a:p>
            <a:pPr>
              <a:buFont typeface="Wingdings" panose="05000000000000000000" pitchFamily="2" charset="2"/>
              <a:buChar char="Ø"/>
            </a:pPr>
            <a:endParaRPr lang="en-GB">
              <a:latin typeface="Arial Narrow" panose="020B0606020202030204" pitchFamily="34" charset="0"/>
            </a:endParaRPr>
          </a:p>
        </p:txBody>
      </p:sp>
      <p:sp>
        <p:nvSpPr>
          <p:cNvPr id="3" name="TextBox 2">
            <a:extLst>
              <a:ext uri="{FF2B5EF4-FFF2-40B4-BE49-F238E27FC236}">
                <a16:creationId xmlns:a16="http://schemas.microsoft.com/office/drawing/2014/main" id="{FFEC428A-1E87-4F01-A006-BB85290F3F48}"/>
              </a:ext>
            </a:extLst>
          </p:cNvPr>
          <p:cNvSpPr txBox="1"/>
          <p:nvPr/>
        </p:nvSpPr>
        <p:spPr>
          <a:xfrm>
            <a:off x="4307965" y="758955"/>
            <a:ext cx="7552341" cy="61052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en-GB" sz="1600" dirty="0">
                <a:latin typeface="Arial"/>
                <a:cs typeface="Arial"/>
              </a:rPr>
              <a:t>Assistive Technology</a:t>
            </a:r>
            <a:r>
              <a:rPr lang="en-US" sz="1600" dirty="0">
                <a:latin typeface="Arial"/>
                <a:cs typeface="Arial"/>
              </a:rPr>
              <a:t>​ - e.g. Technology or product created to help people to help people maintain their independence in their home.</a:t>
            </a:r>
          </a:p>
          <a:p>
            <a:pPr marL="285750" indent="-285750">
              <a:buFont typeface="Wingdings"/>
              <a:buChar char="Ø"/>
            </a:pPr>
            <a:endParaRPr lang="en-US" sz="1600" dirty="0">
              <a:latin typeface="Arial"/>
              <a:cs typeface="Arial"/>
            </a:endParaRPr>
          </a:p>
          <a:p>
            <a:pPr marL="285750" indent="-285750">
              <a:buFont typeface="Wingdings"/>
              <a:buChar char="Ø"/>
            </a:pPr>
            <a:r>
              <a:rPr lang="en-GB" sz="1600" dirty="0">
                <a:latin typeface="Arial"/>
                <a:cs typeface="Arial"/>
              </a:rPr>
              <a:t>Calendar clocks – show the date and the day of the week, as well as the time.</a:t>
            </a:r>
          </a:p>
          <a:p>
            <a:pPr marL="285750" indent="-285750">
              <a:buFont typeface="Wingdings"/>
              <a:buChar char="Ø"/>
            </a:pPr>
            <a:endParaRPr lang="en-GB" sz="1600" dirty="0">
              <a:latin typeface="Arial"/>
              <a:cs typeface="Arial"/>
            </a:endParaRPr>
          </a:p>
          <a:p>
            <a:pPr marL="285750" indent="-285750">
              <a:buFont typeface="Wingdings"/>
              <a:buChar char="Ø"/>
            </a:pPr>
            <a:r>
              <a:rPr lang="en-GB" sz="1600" dirty="0">
                <a:latin typeface="Arial"/>
                <a:cs typeface="Arial"/>
              </a:rPr>
              <a:t>Reminder messages – a recorded voice message that plays when you go in or out of the house, reminding you to pick up your keys or lock the front door.</a:t>
            </a:r>
            <a:r>
              <a:rPr lang="en-US" sz="1600" dirty="0">
                <a:latin typeface="Arial"/>
                <a:cs typeface="Arial"/>
              </a:rPr>
              <a:t>​</a:t>
            </a:r>
            <a:endParaRPr lang="en-US">
              <a:latin typeface="Avenir Next LT Pro"/>
              <a:cs typeface="Arial"/>
            </a:endParaRPr>
          </a:p>
          <a:p>
            <a:pPr marL="285750" indent="-285750">
              <a:buFont typeface="Wingdings"/>
              <a:buChar char="Ø"/>
            </a:pPr>
            <a:endParaRPr lang="en-US" sz="1600" dirty="0">
              <a:latin typeface="Arial"/>
              <a:cs typeface="Arial"/>
            </a:endParaRPr>
          </a:p>
          <a:p>
            <a:pPr marL="285750" indent="-285750">
              <a:buFont typeface="Wingdings"/>
              <a:buChar char="Ø"/>
            </a:pPr>
            <a:r>
              <a:rPr lang="en-GB" sz="1600" dirty="0">
                <a:latin typeface="Arial"/>
                <a:cs typeface="Arial"/>
              </a:rPr>
              <a:t>Locator devices – help you find frequently mislaid items such as keys. (small electronic tag – click a button on the locator device to make the tag bleep)</a:t>
            </a:r>
            <a:r>
              <a:rPr lang="en-US" sz="1600" dirty="0">
                <a:latin typeface="Arial"/>
                <a:cs typeface="Arial"/>
              </a:rPr>
              <a:t>​</a:t>
            </a:r>
          </a:p>
          <a:p>
            <a:pPr marL="285750" indent="-285750">
              <a:buFont typeface="Wingdings"/>
              <a:buChar char="Ø"/>
            </a:pPr>
            <a:r>
              <a:rPr lang="en-GB" sz="1600" dirty="0">
                <a:latin typeface="Arial"/>
                <a:cs typeface="Arial"/>
              </a:rPr>
              <a:t>Medication reminders – blister packs/</a:t>
            </a:r>
            <a:r>
              <a:rPr lang="en-GB" sz="1600" dirty="0" err="1">
                <a:latin typeface="Arial"/>
                <a:cs typeface="Arial"/>
              </a:rPr>
              <a:t>dosette</a:t>
            </a:r>
            <a:r>
              <a:rPr lang="en-GB" sz="1600" dirty="0">
                <a:latin typeface="Arial"/>
                <a:cs typeface="Arial"/>
              </a:rPr>
              <a:t> boxes. </a:t>
            </a:r>
          </a:p>
          <a:p>
            <a:pPr marL="285750" indent="-285750">
              <a:buFont typeface="Wingdings"/>
              <a:buChar char="Ø"/>
            </a:pPr>
            <a:endParaRPr lang="en-GB" sz="1600" dirty="0">
              <a:latin typeface="Arial"/>
              <a:cs typeface="Arial"/>
            </a:endParaRPr>
          </a:p>
          <a:p>
            <a:pPr marL="285750" indent="-285750">
              <a:buFont typeface="Wingdings"/>
              <a:buChar char="Ø"/>
            </a:pPr>
            <a:r>
              <a:rPr lang="en-GB" sz="1600" dirty="0">
                <a:latin typeface="Arial"/>
                <a:cs typeface="Arial"/>
              </a:rPr>
              <a:t>Telephones – phones with bigger buttons or with pictures on the buttons, easy to use mobile phones with fewer buttons and simple design</a:t>
            </a:r>
            <a:r>
              <a:rPr lang="en-US" sz="1600" dirty="0">
                <a:latin typeface="Arial"/>
                <a:cs typeface="Arial"/>
              </a:rPr>
              <a:t>​</a:t>
            </a:r>
            <a:endParaRPr lang="en-US" sz="1600">
              <a:latin typeface="Arial"/>
              <a:cs typeface="Arial"/>
            </a:endParaRPr>
          </a:p>
          <a:p>
            <a:pPr marL="285750" indent="-285750">
              <a:buFont typeface="Wingdings"/>
              <a:buChar char="Ø"/>
            </a:pPr>
            <a:endParaRPr lang="en-US" sz="1600" dirty="0">
              <a:latin typeface="Arial"/>
              <a:cs typeface="Arial"/>
            </a:endParaRPr>
          </a:p>
          <a:p>
            <a:pPr marL="285750" indent="-285750">
              <a:buFont typeface="Wingdings"/>
              <a:buChar char="Ø"/>
            </a:pPr>
            <a:r>
              <a:rPr lang="en-GB" sz="1600" dirty="0">
                <a:latin typeface="Arial"/>
                <a:cs typeface="Arial"/>
              </a:rPr>
              <a:t>Apps – smartphone range of apps – calendars , reminders and maps.</a:t>
            </a:r>
            <a:r>
              <a:rPr lang="en-US" sz="1600" dirty="0">
                <a:latin typeface="Arial"/>
                <a:cs typeface="Arial"/>
              </a:rPr>
              <a:t>​</a:t>
            </a:r>
          </a:p>
          <a:p>
            <a:pPr marL="285750" indent="-285750">
              <a:buFont typeface="Wingdings"/>
              <a:buChar char="Ø"/>
            </a:pPr>
            <a:r>
              <a:rPr lang="en-GB" sz="1600" dirty="0">
                <a:latin typeface="Arial"/>
                <a:cs typeface="Arial"/>
              </a:rPr>
              <a:t>Automatic lights – connected to a sensor and come on when you move around.</a:t>
            </a:r>
            <a:r>
              <a:rPr lang="en-US" sz="1600" dirty="0">
                <a:latin typeface="Arial"/>
                <a:cs typeface="Arial"/>
              </a:rPr>
              <a:t>​</a:t>
            </a:r>
            <a:endParaRPr lang="en-US" sz="1600">
              <a:latin typeface="Arial"/>
              <a:ea typeface="+mn-lt"/>
              <a:cs typeface="+mn-lt"/>
            </a:endParaRPr>
          </a:p>
          <a:p>
            <a:pPr marL="285750" indent="-285750">
              <a:buFont typeface="Wingdings"/>
              <a:buChar char="Ø"/>
            </a:pPr>
            <a:endParaRPr lang="en-US" sz="1600" dirty="0">
              <a:latin typeface="Arial"/>
              <a:ea typeface="+mn-lt"/>
              <a:cs typeface="Arial"/>
            </a:endParaRPr>
          </a:p>
          <a:p>
            <a:pPr marL="285750" indent="-285750">
              <a:buFont typeface="Wingdings"/>
              <a:buChar char="Ø"/>
            </a:pPr>
            <a:r>
              <a:rPr lang="en-GB" sz="1600" dirty="0">
                <a:latin typeface="Arial"/>
                <a:ea typeface="+mn-lt"/>
                <a:cs typeface="+mn-lt"/>
              </a:rPr>
              <a:t>Safety to shut off devices, e.g. isolation taps , turns off gas.</a:t>
            </a:r>
            <a:endParaRPr lang="en-US" sz="1600">
              <a:latin typeface="Arial"/>
              <a:ea typeface="+mn-lt"/>
              <a:cs typeface="+mn-lt"/>
            </a:endParaRPr>
          </a:p>
          <a:p>
            <a:pPr marL="285750" indent="-285750">
              <a:buFont typeface="Wingdings"/>
              <a:buChar char="Ø"/>
            </a:pPr>
            <a:endParaRPr lang="en-GB" sz="1600" dirty="0">
              <a:latin typeface="Arial"/>
              <a:ea typeface="+mn-lt"/>
              <a:cs typeface="+mn-lt"/>
            </a:endParaRPr>
          </a:p>
          <a:p>
            <a:pPr marL="285750" indent="-285750">
              <a:buFont typeface="Wingdings"/>
              <a:buChar char="Ø"/>
            </a:pPr>
            <a:r>
              <a:rPr lang="en-GB" sz="1600" dirty="0">
                <a:latin typeface="Arial"/>
                <a:ea typeface="+mn-lt"/>
                <a:cs typeface="+mn-lt"/>
              </a:rPr>
              <a:t>Most devices can be bought independently e.g. via the Alzheimer's society.</a:t>
            </a:r>
            <a:endParaRPr lang="en-US" sz="1600" dirty="0">
              <a:latin typeface="Arial"/>
              <a:ea typeface="+mn-lt"/>
              <a:cs typeface="+mn-lt"/>
            </a:endParaRPr>
          </a:p>
          <a:p>
            <a:r>
              <a:rPr lang="en-GB" sz="1600" dirty="0">
                <a:latin typeface="Arial"/>
                <a:ea typeface="+mn-lt"/>
                <a:cs typeface="+mn-lt"/>
              </a:rPr>
              <a:t>      ( check online )</a:t>
            </a:r>
            <a:endParaRPr lang="en-US" sz="1600">
              <a:latin typeface="Arial"/>
              <a:ea typeface="+mn-lt"/>
              <a:cs typeface="+mn-lt"/>
            </a:endParaRPr>
          </a:p>
          <a:p>
            <a:pPr marL="285750" indent="-285750">
              <a:lnSpc>
                <a:spcPct val="90000"/>
              </a:lnSpc>
              <a:spcBef>
                <a:spcPts val="1000"/>
              </a:spcBef>
              <a:buFont typeface="Arial"/>
              <a:buChar char="•"/>
            </a:pPr>
            <a:endParaRPr lang="en-GB" sz="1600" dirty="0">
              <a:latin typeface="Verdana Pro"/>
            </a:endParaRPr>
          </a:p>
        </p:txBody>
      </p:sp>
      <p:pic>
        <p:nvPicPr>
          <p:cNvPr id="5" name="Picture 5" descr="A picture containing text&#10;&#10;Description automatically generated">
            <a:extLst>
              <a:ext uri="{FF2B5EF4-FFF2-40B4-BE49-F238E27FC236}">
                <a16:creationId xmlns:a16="http://schemas.microsoft.com/office/drawing/2014/main" id="{97FD8DA6-AC1B-759C-C30B-316D8F757F1C}"/>
              </a:ext>
            </a:extLst>
          </p:cNvPr>
          <p:cNvPicPr>
            <a:picLocks noChangeAspect="1"/>
          </p:cNvPicPr>
          <p:nvPr/>
        </p:nvPicPr>
        <p:blipFill>
          <a:blip r:embed="rId2"/>
          <a:stretch>
            <a:fillRect/>
          </a:stretch>
        </p:blipFill>
        <p:spPr>
          <a:xfrm>
            <a:off x="1048870" y="4144542"/>
            <a:ext cx="2581835" cy="2298233"/>
          </a:xfrm>
          <a:prstGeom prst="rect">
            <a:avLst/>
          </a:prstGeom>
        </p:spPr>
      </p:pic>
    </p:spTree>
    <p:extLst>
      <p:ext uri="{BB962C8B-B14F-4D97-AF65-F5344CB8AC3E}">
        <p14:creationId xmlns:p14="http://schemas.microsoft.com/office/powerpoint/2010/main" val="344620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A3DF-5D86-4285-9517-A48D1DB56D34}"/>
              </a:ext>
            </a:extLst>
          </p:cNvPr>
          <p:cNvSpPr>
            <a:spLocks noGrp="1"/>
          </p:cNvSpPr>
          <p:nvPr>
            <p:ph type="title"/>
          </p:nvPr>
        </p:nvSpPr>
        <p:spPr>
          <a:xfrm>
            <a:off x="627529" y="179294"/>
            <a:ext cx="10981765" cy="579658"/>
          </a:xfrm>
        </p:spPr>
        <p:txBody>
          <a:bodyPr/>
          <a:lstStyle/>
          <a:p>
            <a:pPr algn="ctr"/>
            <a:r>
              <a:rPr lang="en-US" sz="3600" dirty="0">
                <a:latin typeface="Aparajita"/>
                <a:cs typeface="Aparajita"/>
              </a:rPr>
              <a:t>Accessing local  &amp; national community services and support.</a:t>
            </a:r>
            <a:endParaRPr lang="en-US"/>
          </a:p>
        </p:txBody>
      </p:sp>
      <p:sp>
        <p:nvSpPr>
          <p:cNvPr id="8" name="Footer Placeholder 7">
            <a:extLst>
              <a:ext uri="{FF2B5EF4-FFF2-40B4-BE49-F238E27FC236}">
                <a16:creationId xmlns:a16="http://schemas.microsoft.com/office/drawing/2014/main" id="{B4C9068F-80CF-4A17-AB33-B6A91DB87DE6}"/>
              </a:ext>
            </a:extLst>
          </p:cNvPr>
          <p:cNvSpPr>
            <a:spLocks noGrp="1"/>
          </p:cNvSpPr>
          <p:nvPr>
            <p:ph type="ftr" sz="quarter" idx="11"/>
          </p:nvPr>
        </p:nvSpPr>
        <p:spPr>
          <a:xfrm>
            <a:off x="758952" y="6221506"/>
            <a:ext cx="6099048" cy="365125"/>
          </a:xfrm>
        </p:spPr>
        <p:txBody>
          <a:bodyPr/>
          <a:lstStyle/>
          <a:p>
            <a:endParaRPr lang="en-US" dirty="0"/>
          </a:p>
        </p:txBody>
      </p:sp>
      <p:sp>
        <p:nvSpPr>
          <p:cNvPr id="7" name="Date Placeholder 6">
            <a:extLst>
              <a:ext uri="{FF2B5EF4-FFF2-40B4-BE49-F238E27FC236}">
                <a16:creationId xmlns:a16="http://schemas.microsoft.com/office/drawing/2014/main" id="{8D04EDDF-3B6D-4685-BA05-F578B3450DDA}"/>
              </a:ext>
            </a:extLst>
          </p:cNvPr>
          <p:cNvSpPr>
            <a:spLocks noGrp="1"/>
          </p:cNvSpPr>
          <p:nvPr>
            <p:ph type="dt" sz="half" idx="10"/>
          </p:nvPr>
        </p:nvSpPr>
        <p:spPr>
          <a:xfrm>
            <a:off x="8805672" y="6400800"/>
            <a:ext cx="1865376" cy="365125"/>
          </a:xfrm>
        </p:spPr>
        <p:txBody>
          <a:bodyPr/>
          <a:lstStyle/>
          <a:p>
            <a:r>
              <a:rPr lang="en-US"/>
              <a:t>3/1/20XX</a:t>
            </a:r>
          </a:p>
        </p:txBody>
      </p:sp>
      <p:sp>
        <p:nvSpPr>
          <p:cNvPr id="9" name="Slide Number Placeholder 8">
            <a:extLst>
              <a:ext uri="{FF2B5EF4-FFF2-40B4-BE49-F238E27FC236}">
                <a16:creationId xmlns:a16="http://schemas.microsoft.com/office/drawing/2014/main" id="{22C14BFD-9ADC-4240-A332-E642B9A2E52E}"/>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11</a:t>
            </a:fld>
            <a:endParaRPr lang="en-US"/>
          </a:p>
        </p:txBody>
      </p:sp>
      <p:sp>
        <p:nvSpPr>
          <p:cNvPr id="4" name="Content Placeholder 3">
            <a:extLst>
              <a:ext uri="{FF2B5EF4-FFF2-40B4-BE49-F238E27FC236}">
                <a16:creationId xmlns:a16="http://schemas.microsoft.com/office/drawing/2014/main" id="{E0C00BD4-F850-47CF-93A6-A223D6A47D3F}"/>
              </a:ext>
            </a:extLst>
          </p:cNvPr>
          <p:cNvSpPr>
            <a:spLocks noGrp="1"/>
          </p:cNvSpPr>
          <p:nvPr>
            <p:ph idx="1"/>
          </p:nvPr>
        </p:nvSpPr>
        <p:spPr>
          <a:xfrm>
            <a:off x="758953" y="654425"/>
            <a:ext cx="10635189" cy="6161800"/>
          </a:xfrm>
        </p:spPr>
        <p:txBody>
          <a:bodyPr vert="horz" lIns="91440" tIns="45720" rIns="91440" bIns="45720" rtlCol="0" anchor="t">
            <a:normAutofit fontScale="85000" lnSpcReduction="20000"/>
          </a:bodyPr>
          <a:lstStyle/>
          <a:p>
            <a:pPr>
              <a:buFont typeface="Wingdings" panose="05000000000000000000" pitchFamily="2" charset="2"/>
              <a:buChar char="Ø"/>
            </a:pPr>
            <a:endParaRPr lang="en-GB" sz="1700" b="1" dirty="0">
              <a:solidFill>
                <a:schemeClr val="accent4">
                  <a:lumMod val="75000"/>
                </a:schemeClr>
              </a:solidFill>
              <a:latin typeface="Verdana Pro"/>
              <a:cs typeface="Aharoni"/>
            </a:endParaRPr>
          </a:p>
          <a:p>
            <a:pPr>
              <a:buFont typeface="Wingdings" panose="05000000000000000000" pitchFamily="2" charset="2"/>
              <a:buChar char="Ø"/>
            </a:pPr>
            <a:r>
              <a:rPr lang="en-GB" sz="1700" b="1" dirty="0">
                <a:solidFill>
                  <a:schemeClr val="accent4">
                    <a:lumMod val="75000"/>
                  </a:schemeClr>
                </a:solidFill>
                <a:latin typeface="Verdana Pro"/>
                <a:cs typeface="Aharoni"/>
              </a:rPr>
              <a:t>G.P. first port of call </a:t>
            </a:r>
            <a:endParaRPr lang="en-GB" dirty="0">
              <a:solidFill>
                <a:schemeClr val="accent4">
                  <a:lumMod val="75000"/>
                </a:schemeClr>
              </a:solidFill>
            </a:endParaRPr>
          </a:p>
          <a:p>
            <a:pPr>
              <a:buFont typeface="Wingdings" panose="05000000000000000000" pitchFamily="2" charset="2"/>
              <a:buChar char="Ø"/>
            </a:pPr>
            <a:r>
              <a:rPr lang="en-GB" sz="1700" dirty="0">
                <a:solidFill>
                  <a:schemeClr val="accent1"/>
                </a:solidFill>
                <a:latin typeface="Verdana Pro"/>
                <a:cs typeface="Aharoni"/>
              </a:rPr>
              <a:t>Social Services :- request for a ' Full Needs Assessment' to your local Adult Social Care.</a:t>
            </a:r>
          </a:p>
          <a:p>
            <a:pPr>
              <a:buFont typeface="Wingdings" panose="05000000000000000000" pitchFamily="2" charset="2"/>
              <a:buChar char="Ø"/>
            </a:pPr>
            <a:r>
              <a:rPr lang="en-GB" sz="1700" dirty="0">
                <a:solidFill>
                  <a:schemeClr val="accent4">
                    <a:lumMod val="75000"/>
                  </a:schemeClr>
                </a:solidFill>
                <a:latin typeface="Verdana Pro"/>
                <a:cs typeface="Aharoni"/>
              </a:rPr>
              <a:t>NHS Older Peoples Community Mental Health Teams (Over 65yrs team, referred by G.P.).</a:t>
            </a:r>
          </a:p>
          <a:p>
            <a:pPr>
              <a:buFont typeface="Wingdings" panose="05000000000000000000" pitchFamily="2" charset="2"/>
              <a:buChar char="Ø"/>
            </a:pPr>
            <a:r>
              <a:rPr lang="en-GB" sz="1700" dirty="0">
                <a:solidFill>
                  <a:schemeClr val="accent1"/>
                </a:solidFill>
                <a:latin typeface="Verdana Pro"/>
                <a:cs typeface="Aharoni"/>
              </a:rPr>
              <a:t>Dementia UK -</a:t>
            </a:r>
            <a:r>
              <a:rPr lang="en-GB" altLang="en-US" sz="1700" dirty="0">
                <a:solidFill>
                  <a:schemeClr val="accent1"/>
                </a:solidFill>
                <a:latin typeface="Verdana Pro"/>
                <a:ea typeface="Arial Unicode MS"/>
                <a:cs typeface="Arial Unicode MS"/>
              </a:rPr>
              <a:t> National Admiral Nurse  Dementia Helpline  :- </a:t>
            </a:r>
            <a:r>
              <a:rPr lang="en-GB" altLang="en-US" sz="1700" b="1" dirty="0">
                <a:solidFill>
                  <a:schemeClr val="accent1"/>
                </a:solidFill>
                <a:latin typeface="Verdana Pro"/>
                <a:cs typeface="Aharoni"/>
              </a:rPr>
              <a:t>0800 888 6678. </a:t>
            </a:r>
            <a:r>
              <a:rPr lang="en-GB" altLang="en-US" sz="1700" dirty="0">
                <a:solidFill>
                  <a:schemeClr val="accent1"/>
                </a:solidFill>
                <a:latin typeface="Verdana Pro"/>
                <a:cs typeface="Aharoni"/>
              </a:rPr>
              <a:t>Admiral Nurse Information &amp; Support. E-Mail   :-  </a:t>
            </a:r>
            <a:r>
              <a:rPr lang="en-GB" sz="1700" dirty="0">
                <a:solidFill>
                  <a:schemeClr val="accent1"/>
                </a:solidFill>
                <a:latin typeface="Verdana Pro"/>
                <a:cs typeface="Aharoni"/>
                <a:hlinkClick r:id="rId2">
                  <a:extLst>
                    <a:ext uri="{A12FA001-AC4F-418D-AE19-62706E023703}">
                      <ahyp:hlinkClr xmlns:ahyp="http://schemas.microsoft.com/office/drawing/2018/hyperlinkcolor" val="tx"/>
                    </a:ext>
                  </a:extLst>
                </a:hlinkClick>
              </a:rPr>
              <a:t>helpline@dementiauk.org</a:t>
            </a:r>
            <a:endParaRPr lang="en-GB" sz="1700" dirty="0">
              <a:solidFill>
                <a:schemeClr val="accent1"/>
              </a:solidFill>
              <a:latin typeface="Verdana Pro"/>
              <a:cs typeface="Aharoni"/>
            </a:endParaRPr>
          </a:p>
          <a:p>
            <a:pPr>
              <a:buFont typeface="Wingdings" panose="05000000000000000000" pitchFamily="2" charset="2"/>
              <a:buChar char="Ø"/>
            </a:pPr>
            <a:r>
              <a:rPr lang="en-GB" sz="1700" dirty="0">
                <a:solidFill>
                  <a:schemeClr val="accent4">
                    <a:lumMod val="75000"/>
                  </a:schemeClr>
                </a:solidFill>
                <a:latin typeface="Verdana Pro"/>
                <a:cs typeface="Aharoni"/>
              </a:rPr>
              <a:t>Age UK – find your local service </a:t>
            </a:r>
            <a:r>
              <a:rPr lang="en-GB" sz="1700" dirty="0">
                <a:solidFill>
                  <a:schemeClr val="accent4">
                    <a:lumMod val="75000"/>
                  </a:schemeClr>
                </a:solidFill>
                <a:latin typeface="Verdana Pro"/>
                <a:ea typeface="+mn-lt"/>
                <a:cs typeface="+mn-lt"/>
                <a:hlinkClick r:id="rId3">
                  <a:extLst>
                    <a:ext uri="{A12FA001-AC4F-418D-AE19-62706E023703}">
                      <ahyp:hlinkClr xmlns:ahyp="http://schemas.microsoft.com/office/drawing/2018/hyperlinkcolor" val="tx"/>
                    </a:ext>
                  </a:extLst>
                </a:hlinkClick>
              </a:rPr>
              <a:t>https://www.ageuk.org.uk/</a:t>
            </a:r>
            <a:endParaRPr lang="en-GB" sz="1700">
              <a:solidFill>
                <a:schemeClr val="accent4">
                  <a:lumMod val="75000"/>
                </a:schemeClr>
              </a:solidFill>
              <a:latin typeface="Verdana Pro"/>
              <a:ea typeface="+mn-lt"/>
              <a:cs typeface="+mn-lt"/>
            </a:endParaRPr>
          </a:p>
          <a:p>
            <a:pPr>
              <a:buFont typeface="Wingdings" panose="05000000000000000000" pitchFamily="2" charset="2"/>
              <a:buChar char="Ø"/>
            </a:pPr>
            <a:r>
              <a:rPr lang="en-GB" sz="1700" dirty="0">
                <a:solidFill>
                  <a:schemeClr val="accent1"/>
                </a:solidFill>
                <a:latin typeface="Verdana Pro"/>
                <a:cs typeface="Aharoni"/>
              </a:rPr>
              <a:t>Alzheimer’s Society:- find your local service </a:t>
            </a:r>
            <a:r>
              <a:rPr lang="en-GB" sz="1700" dirty="0">
                <a:latin typeface="Verdana Pro"/>
                <a:ea typeface="+mn-lt"/>
                <a:cs typeface="+mn-lt"/>
                <a:hlinkClick r:id="rId4"/>
              </a:rPr>
              <a:t>https://www.alzheimers.org.uk/?gclid=EAIaIQobChMIs-KMr5aM-AIVkNrVCh0EfwFBEAAYASAAEgLxzfD_BwE&amp;gclsrc=aw.ds</a:t>
            </a:r>
            <a:endParaRPr lang="en-GB" sz="1700">
              <a:latin typeface="Verdana Pro"/>
              <a:ea typeface="+mn-lt"/>
              <a:cs typeface="+mn-lt"/>
            </a:endParaRPr>
          </a:p>
          <a:p>
            <a:pPr>
              <a:buFont typeface="Wingdings" panose="05000000000000000000" pitchFamily="2" charset="2"/>
              <a:buChar char="Ø"/>
            </a:pPr>
            <a:r>
              <a:rPr lang="en-GB" sz="1700" dirty="0">
                <a:solidFill>
                  <a:schemeClr val="accent4">
                    <a:lumMod val="75000"/>
                  </a:schemeClr>
                </a:solidFill>
                <a:latin typeface="Verdana Pro"/>
                <a:cs typeface="Aharoni"/>
              </a:rPr>
              <a:t>Pendant alarms. </a:t>
            </a:r>
            <a:r>
              <a:rPr lang="en-GB" sz="1700" dirty="0" err="1">
                <a:solidFill>
                  <a:schemeClr val="accent4">
                    <a:lumMod val="75000"/>
                  </a:schemeClr>
                </a:solidFill>
                <a:latin typeface="Verdana Pro"/>
                <a:cs typeface="Aharoni"/>
              </a:rPr>
              <a:t>TeleCare</a:t>
            </a:r>
            <a:r>
              <a:rPr lang="en-GB" sz="1700" dirty="0">
                <a:solidFill>
                  <a:schemeClr val="accent4">
                    <a:lumMod val="75000"/>
                  </a:schemeClr>
                </a:solidFill>
                <a:latin typeface="Verdana Pro"/>
                <a:cs typeface="Aharoni"/>
              </a:rPr>
              <a:t> 0800</a:t>
            </a:r>
            <a:r>
              <a:rPr lang="en-GB" sz="1700" dirty="0">
                <a:solidFill>
                  <a:schemeClr val="accent4">
                    <a:lumMod val="75000"/>
                  </a:schemeClr>
                </a:solidFill>
                <a:latin typeface="Verdana Pro"/>
                <a:ea typeface="+mn-lt"/>
                <a:cs typeface="Aharoni"/>
              </a:rPr>
              <a:t> 85 40</a:t>
            </a:r>
            <a:r>
              <a:rPr lang="en-GB" sz="1700" dirty="0">
                <a:solidFill>
                  <a:schemeClr val="accent4">
                    <a:lumMod val="75000"/>
                  </a:schemeClr>
                </a:solidFill>
                <a:latin typeface="Verdana Pro"/>
                <a:ea typeface="+mn-lt"/>
                <a:cs typeface="Aharoni"/>
                <a:hlinkClick r:id="rId5">
                  <a:extLst>
                    <a:ext uri="{A12FA001-AC4F-418D-AE19-62706E023703}">
                      <ahyp:hlinkClr xmlns:ahyp="http://schemas.microsoft.com/office/drawing/2018/hyperlinkcolor" val="tx"/>
                    </a:ext>
                  </a:extLst>
                </a:hlinkClick>
              </a:rPr>
              <a:t>https</a:t>
            </a:r>
            <a:r>
              <a:rPr lang="en-GB" sz="1700" dirty="0">
                <a:solidFill>
                  <a:schemeClr val="accent4">
                    <a:lumMod val="75000"/>
                  </a:schemeClr>
                </a:solidFill>
                <a:latin typeface="Verdana Pro"/>
                <a:ea typeface="+mn-lt"/>
                <a:cs typeface="+mn-lt"/>
                <a:hlinkClick r:id="rId5">
                  <a:extLst>
                    <a:ext uri="{A12FA001-AC4F-418D-AE19-62706E023703}">
                      <ahyp:hlinkClr xmlns:ahyp="http://schemas.microsoft.com/office/drawing/2018/hyperlinkcolor" val="tx"/>
                    </a:ext>
                  </a:extLst>
                </a:hlinkClick>
              </a:rPr>
              <a:t>://www.telecare24.co.uk/?gclid=EAIaIQobChMI_bHfmPCJ-AIVwpBoCR2ljgVXEAAYASAAEgKgy_D_BwE</a:t>
            </a:r>
            <a:r>
              <a:rPr lang="en-GB" sz="1700" dirty="0">
                <a:solidFill>
                  <a:schemeClr val="accent4">
                    <a:lumMod val="75000"/>
                  </a:schemeClr>
                </a:solidFill>
                <a:latin typeface="Verdana Pro"/>
                <a:ea typeface="+mn-lt"/>
                <a:cs typeface="+mn-lt"/>
              </a:rPr>
              <a:t>   or Via local Social Services.</a:t>
            </a:r>
            <a:endParaRPr lang="en-GB" sz="1700" dirty="0">
              <a:solidFill>
                <a:schemeClr val="accent4">
                  <a:lumMod val="75000"/>
                </a:schemeClr>
              </a:solidFill>
              <a:latin typeface="Verdana Pro"/>
              <a:cs typeface="Aharoni"/>
            </a:endParaRPr>
          </a:p>
          <a:p>
            <a:pPr>
              <a:buFont typeface="Wingdings" panose="05000000000000000000" pitchFamily="2" charset="2"/>
              <a:buChar char="Ø"/>
            </a:pPr>
            <a:r>
              <a:rPr lang="en-GB" sz="1700" dirty="0">
                <a:solidFill>
                  <a:schemeClr val="accent1"/>
                </a:solidFill>
                <a:latin typeface="Verdana Pro"/>
                <a:cs typeface="Aharoni"/>
              </a:rPr>
              <a:t>Your local Memory clubs :- check with your local services e.g. Age UK or Social Services</a:t>
            </a:r>
          </a:p>
          <a:p>
            <a:pPr>
              <a:buFont typeface="Wingdings" panose="05000000000000000000" pitchFamily="2" charset="2"/>
              <a:buChar char="Ø"/>
            </a:pPr>
            <a:r>
              <a:rPr lang="en-GB" sz="1700" dirty="0">
                <a:solidFill>
                  <a:schemeClr val="accent4">
                    <a:lumMod val="75000"/>
                  </a:schemeClr>
                </a:solidFill>
                <a:latin typeface="Verdana Pro"/>
                <a:cs typeface="Aharoni"/>
              </a:rPr>
              <a:t>Attendance Allowance Tel 0800 731 0122</a:t>
            </a:r>
          </a:p>
          <a:p>
            <a:pPr>
              <a:buFont typeface="Wingdings" panose="05000000000000000000" pitchFamily="2" charset="2"/>
              <a:buChar char="Ø"/>
            </a:pPr>
            <a:r>
              <a:rPr lang="en-GB" sz="1700" dirty="0">
                <a:solidFill>
                  <a:schemeClr val="accent1"/>
                </a:solidFill>
                <a:latin typeface="Verdana Pro"/>
                <a:cs typeface="Aharoni"/>
              </a:rPr>
              <a:t>Money Advice Service 0800 138 7777 ( funded by government, financial issues including benefits.</a:t>
            </a:r>
          </a:p>
          <a:p>
            <a:pPr>
              <a:buFont typeface="Wingdings" panose="05000000000000000000" pitchFamily="2" charset="2"/>
              <a:buChar char="Ø"/>
            </a:pPr>
            <a:r>
              <a:rPr lang="en-GB" sz="1700" dirty="0">
                <a:solidFill>
                  <a:schemeClr val="accent4">
                    <a:lumMod val="75000"/>
                  </a:schemeClr>
                </a:solidFill>
                <a:latin typeface="Verdana Pro"/>
                <a:cs typeface="Aharoni"/>
              </a:rPr>
              <a:t>Turn2us </a:t>
            </a:r>
            <a:r>
              <a:rPr lang="en-GB" sz="1700" u="sng" dirty="0">
                <a:solidFill>
                  <a:schemeClr val="accent4">
                    <a:lumMod val="75000"/>
                  </a:schemeClr>
                </a:solidFill>
                <a:latin typeface="Verdana Pro"/>
                <a:cs typeface="Calibri"/>
                <a:hlinkClick r:id="rId6">
                  <a:extLst>
                    <a:ext uri="{A12FA001-AC4F-418D-AE19-62706E023703}">
                      <ahyp:hlinkClr xmlns:ahyp="http://schemas.microsoft.com/office/drawing/2018/hyperlinkcolor" val="tx"/>
                    </a:ext>
                  </a:extLst>
                </a:hlinkClick>
              </a:rPr>
              <a:t>www.turn2us.org,uk</a:t>
            </a:r>
            <a:r>
              <a:rPr lang="en-GB" sz="1700" u="sng" dirty="0">
                <a:solidFill>
                  <a:schemeClr val="accent4">
                    <a:lumMod val="75000"/>
                  </a:schemeClr>
                </a:solidFill>
                <a:latin typeface="Verdana Pro"/>
                <a:cs typeface="Calibri"/>
              </a:rPr>
              <a:t>. </a:t>
            </a:r>
            <a:r>
              <a:rPr lang="en-GB" sz="1700" dirty="0">
                <a:solidFill>
                  <a:schemeClr val="accent4">
                    <a:lumMod val="75000"/>
                  </a:schemeClr>
                </a:solidFill>
                <a:latin typeface="Verdana Pro"/>
                <a:cs typeface="Calibri"/>
              </a:rPr>
              <a:t> Charity helps you understand benefits you are entitled to.</a:t>
            </a:r>
            <a:endParaRPr lang="en-GB" sz="1700" dirty="0">
              <a:solidFill>
                <a:schemeClr val="accent4">
                  <a:lumMod val="75000"/>
                </a:schemeClr>
              </a:solidFill>
              <a:latin typeface="Verdana Pro"/>
              <a:cs typeface="Aharoni"/>
            </a:endParaRPr>
          </a:p>
          <a:p>
            <a:pPr>
              <a:buFont typeface="Wingdings" panose="05000000000000000000" pitchFamily="2" charset="2"/>
              <a:buChar char="Ø"/>
            </a:pPr>
            <a:r>
              <a:rPr lang="en-GB" sz="1700" dirty="0">
                <a:solidFill>
                  <a:srgbClr val="0563C1"/>
                </a:solidFill>
                <a:latin typeface="Verdana Pro"/>
                <a:cs typeface="Calibri"/>
              </a:rPr>
              <a:t>Carers UK </a:t>
            </a:r>
            <a:r>
              <a:rPr lang="en-GB" sz="1700" dirty="0">
                <a:latin typeface="Verdana Pro"/>
                <a:ea typeface="+mn-lt"/>
                <a:cs typeface="+mn-lt"/>
                <a:hlinkClick r:id="rId7"/>
              </a:rPr>
              <a:t> https://carersuk.org  </a:t>
            </a:r>
            <a:r>
              <a:rPr lang="en-GB" sz="1700" dirty="0">
                <a:latin typeface="Verdana Pro"/>
                <a:ea typeface="+mn-lt"/>
                <a:cs typeface="+mn-lt"/>
              </a:rPr>
              <a:t>020 7378 4999 Help, advice &amp; support</a:t>
            </a:r>
            <a:endParaRPr lang="en-GB" sz="1700">
              <a:latin typeface="Verdana Pro"/>
              <a:ea typeface="+mn-lt"/>
              <a:cs typeface="Calibri"/>
            </a:endParaRPr>
          </a:p>
          <a:p>
            <a:pPr>
              <a:buFont typeface="Wingdings" panose="05000000000000000000" pitchFamily="2" charset="2"/>
              <a:buChar char="Ø"/>
            </a:pPr>
            <a:r>
              <a:rPr lang="en-GB" sz="1700" dirty="0">
                <a:solidFill>
                  <a:schemeClr val="accent4">
                    <a:lumMod val="75000"/>
                  </a:schemeClr>
                </a:solidFill>
                <a:latin typeface="Verdana Pro"/>
                <a:ea typeface="+mn-lt"/>
                <a:cs typeface="+mn-lt"/>
              </a:rPr>
              <a:t>Alzheimer's Research UK – Charity, providing up to date information on treatment trials. Get your Free booklet 'Your Brain Matters'. </a:t>
            </a:r>
            <a:r>
              <a:rPr lang="en-GB" sz="1700" dirty="0">
                <a:solidFill>
                  <a:schemeClr val="accent4">
                    <a:lumMod val="75000"/>
                  </a:schemeClr>
                </a:solidFill>
                <a:latin typeface="Verdana Pro"/>
                <a:ea typeface="+mn-lt"/>
                <a:cs typeface="+mn-lt"/>
                <a:hlinkClick r:id="rId8">
                  <a:extLst>
                    <a:ext uri="{A12FA001-AC4F-418D-AE19-62706E023703}">
                      <ahyp:hlinkClr xmlns:ahyp="http://schemas.microsoft.com/office/drawing/2018/hyperlinkcolor" val="tx"/>
                    </a:ext>
                  </a:extLst>
                </a:hlinkClick>
              </a:rPr>
              <a:t>Your Brain Matters booklet (ValEx) - Alzheimer's Research UK (alzheimersresearchuk.org)</a:t>
            </a:r>
            <a:endParaRPr lang="en-GB" sz="1700">
              <a:solidFill>
                <a:schemeClr val="accent4">
                  <a:lumMod val="75000"/>
                </a:schemeClr>
              </a:solidFill>
              <a:latin typeface="Verdana Pro"/>
              <a:cs typeface="Calibri"/>
            </a:endParaRPr>
          </a:p>
          <a:p>
            <a:endParaRPr lang="en-GB" sz="1800" dirty="0">
              <a:solidFill>
                <a:srgbClr val="42B3BD"/>
              </a:solidFill>
              <a:latin typeface="Verdana Pro"/>
              <a:cs typeface="Aharoni"/>
            </a:endParaRPr>
          </a:p>
          <a:p>
            <a:pPr marL="0" indent="0">
              <a:buNone/>
            </a:pPr>
            <a:br>
              <a:rPr lang="en-GB" sz="1800" u="sng" dirty="0">
                <a:latin typeface="Aharoni"/>
              </a:rPr>
            </a:br>
            <a:endParaRPr lang="en-GB">
              <a:latin typeface="Arial Narrow" panose="020B0606020202030204" pitchFamily="34" charset="0"/>
            </a:endParaRPr>
          </a:p>
        </p:txBody>
      </p:sp>
    </p:spTree>
    <p:extLst>
      <p:ext uri="{BB962C8B-B14F-4D97-AF65-F5344CB8AC3E}">
        <p14:creationId xmlns:p14="http://schemas.microsoft.com/office/powerpoint/2010/main" val="3222757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A50B85-2F5A-41A0-A3A4-534F64AE9CD2}"/>
              </a:ext>
            </a:extLst>
          </p:cNvPr>
          <p:cNvSpPr>
            <a:spLocks noGrp="1"/>
          </p:cNvSpPr>
          <p:nvPr>
            <p:ph type="title"/>
          </p:nvPr>
        </p:nvSpPr>
        <p:spPr>
          <a:xfrm>
            <a:off x="1356539" y="191128"/>
            <a:ext cx="9144000" cy="786384"/>
          </a:xfrm>
        </p:spPr>
        <p:txBody>
          <a:bodyPr>
            <a:noAutofit/>
          </a:bodyPr>
          <a:lstStyle/>
          <a:p>
            <a:pPr algn="ctr"/>
            <a:r>
              <a:rPr lang="en-US" sz="3200" dirty="0"/>
              <a:t>Understanding Stress &amp; Looking after yourself. </a:t>
            </a:r>
          </a:p>
        </p:txBody>
      </p:sp>
      <p:sp>
        <p:nvSpPr>
          <p:cNvPr id="2" name="Text Placeholder 1">
            <a:extLst>
              <a:ext uri="{FF2B5EF4-FFF2-40B4-BE49-F238E27FC236}">
                <a16:creationId xmlns:a16="http://schemas.microsoft.com/office/drawing/2014/main" id="{1724DC5D-0742-49C5-9646-E15D570B3558}"/>
              </a:ext>
            </a:extLst>
          </p:cNvPr>
          <p:cNvSpPr>
            <a:spLocks noGrp="1"/>
          </p:cNvSpPr>
          <p:nvPr>
            <p:ph type="body" idx="1"/>
          </p:nvPr>
        </p:nvSpPr>
        <p:spPr>
          <a:xfrm>
            <a:off x="755905" y="2266159"/>
            <a:ext cx="4136366" cy="3582138"/>
          </a:xfrm>
        </p:spPr>
        <p:txBody>
          <a:bodyPr>
            <a:normAutofit fontScale="62500" lnSpcReduction="20000"/>
          </a:bodyPr>
          <a:lstStyle/>
          <a:p>
            <a:r>
              <a:rPr lang="en-US" b="0" dirty="0"/>
              <a:t>Some common symptoms of stress:-</a:t>
            </a:r>
          </a:p>
          <a:p>
            <a:pPr marL="342900" indent="-342900">
              <a:buFont typeface="Wingdings" panose="020B0504020202020204" pitchFamily="34" charset="0"/>
              <a:buChar char="Ø"/>
            </a:pPr>
            <a:r>
              <a:rPr lang="en-US" b="0" dirty="0"/>
              <a:t>Increased pain, muscles aches, tension, grinding teeth, pounding heart, palpitations.</a:t>
            </a:r>
          </a:p>
          <a:p>
            <a:pPr marL="342900" indent="-342900">
              <a:buFont typeface="Wingdings" panose="020B0504020202020204" pitchFamily="34" charset="0"/>
              <a:buChar char="Ø"/>
            </a:pPr>
            <a:r>
              <a:rPr lang="en-US" b="0" dirty="0"/>
              <a:t>Lying awake &amp; worrying.</a:t>
            </a:r>
          </a:p>
          <a:p>
            <a:pPr marL="342900" indent="-342900">
              <a:buFont typeface="Wingdings" panose="020B0504020202020204" pitchFamily="34" charset="0"/>
              <a:buChar char="Ø"/>
            </a:pPr>
            <a:r>
              <a:rPr lang="en-US" b="0" dirty="0"/>
              <a:t>Feeling isolated with the situation.</a:t>
            </a:r>
          </a:p>
          <a:p>
            <a:pPr marL="342900" indent="-342900">
              <a:buFont typeface="Wingdings" panose="020B0504020202020204" pitchFamily="34" charset="0"/>
              <a:buChar char="Ø"/>
            </a:pPr>
            <a:r>
              <a:rPr lang="en-US" b="0" dirty="0"/>
              <a:t>Feeling lower  in mood &amp; or more irritable.</a:t>
            </a:r>
          </a:p>
          <a:p>
            <a:pPr marL="342900" indent="-342900">
              <a:buFont typeface="Wingdings" panose="020B0504020202020204" pitchFamily="34" charset="0"/>
              <a:buChar char="Ø"/>
            </a:pPr>
            <a:r>
              <a:rPr lang="en-US" b="0" dirty="0"/>
              <a:t>Feeling overwhelmed, or helpless, need to scream or cry.</a:t>
            </a:r>
          </a:p>
          <a:p>
            <a:pPr marL="342900" indent="-342900">
              <a:buFont typeface="Wingdings" panose="020B0504020202020204" pitchFamily="34" charset="0"/>
              <a:buChar char="Ø"/>
            </a:pPr>
            <a:r>
              <a:rPr lang="en-US" b="0" dirty="0"/>
              <a:t>Feeling less confidence in own abilities.</a:t>
            </a:r>
          </a:p>
          <a:p>
            <a:pPr marL="342900" indent="-342900">
              <a:buFont typeface="Wingdings" panose="020B0504020202020204" pitchFamily="34" charset="0"/>
              <a:buChar char="Ø"/>
            </a:pPr>
            <a:r>
              <a:rPr lang="en-US" b="0" dirty="0"/>
              <a:t>Avoiding situations or becoming a 'workaholic'.</a:t>
            </a:r>
          </a:p>
        </p:txBody>
      </p:sp>
      <p:sp>
        <p:nvSpPr>
          <p:cNvPr id="3" name="Content Placeholder 2">
            <a:extLst>
              <a:ext uri="{FF2B5EF4-FFF2-40B4-BE49-F238E27FC236}">
                <a16:creationId xmlns:a16="http://schemas.microsoft.com/office/drawing/2014/main" id="{B2DDC042-44B6-4318-A693-83C87718EADF}"/>
              </a:ext>
            </a:extLst>
          </p:cNvPr>
          <p:cNvSpPr>
            <a:spLocks noGrp="1"/>
          </p:cNvSpPr>
          <p:nvPr>
            <p:ph sz="half" idx="2"/>
          </p:nvPr>
        </p:nvSpPr>
        <p:spPr>
          <a:xfrm>
            <a:off x="762396" y="1091245"/>
            <a:ext cx="10671127" cy="1040664"/>
          </a:xfrm>
        </p:spPr>
        <p:txBody>
          <a:bodyPr vert="horz" lIns="91440" tIns="45720" rIns="91440" bIns="45720" rtlCol="0" anchor="t">
            <a:noAutofit/>
          </a:bodyPr>
          <a:lstStyle/>
          <a:p>
            <a:r>
              <a:rPr lang="en-US" dirty="0"/>
              <a:t>Stress can be useful for deadlines and getting things done.</a:t>
            </a:r>
          </a:p>
          <a:p>
            <a:r>
              <a:rPr lang="en-US" dirty="0"/>
              <a:t>When stress is prolonged, a wide range of symptoms can be experienced, but not necessarily </a:t>
            </a:r>
            <a:r>
              <a:rPr lang="en-US" dirty="0" err="1"/>
              <a:t>recognised</a:t>
            </a:r>
            <a:r>
              <a:rPr lang="en-US" dirty="0"/>
              <a:t> as stress. Sometimes, we have become accustomed to the sensations &amp; simply ignore them. </a:t>
            </a:r>
          </a:p>
          <a:p>
            <a:r>
              <a:rPr lang="en-US" dirty="0"/>
              <a:t>If we experience prolonged stress, this can affect our general wellbeing and reduce our   response to illness. </a:t>
            </a:r>
            <a:endParaRPr lang="en-US"/>
          </a:p>
        </p:txBody>
      </p:sp>
      <p:sp>
        <p:nvSpPr>
          <p:cNvPr id="5" name="Content Placeholder 4">
            <a:extLst>
              <a:ext uri="{FF2B5EF4-FFF2-40B4-BE49-F238E27FC236}">
                <a16:creationId xmlns:a16="http://schemas.microsoft.com/office/drawing/2014/main" id="{75C381F3-F8BD-4503-8E19-9552143317E6}"/>
              </a:ext>
            </a:extLst>
          </p:cNvPr>
          <p:cNvSpPr>
            <a:spLocks noGrp="1"/>
          </p:cNvSpPr>
          <p:nvPr>
            <p:ph sz="quarter" idx="4"/>
          </p:nvPr>
        </p:nvSpPr>
        <p:spPr>
          <a:xfrm>
            <a:off x="5869221" y="2266266"/>
            <a:ext cx="6199601" cy="4923055"/>
          </a:xfrm>
        </p:spPr>
        <p:txBody>
          <a:bodyPr vert="horz" lIns="91440" tIns="45720" rIns="91440" bIns="45720" rtlCol="0" anchor="t">
            <a:noAutofit/>
          </a:bodyPr>
          <a:lstStyle/>
          <a:p>
            <a:pPr marL="0" indent="0">
              <a:buNone/>
            </a:pPr>
            <a:r>
              <a:rPr lang="en-US" sz="1400" b="1" dirty="0"/>
              <a:t>Strategies to try out :-</a:t>
            </a:r>
          </a:p>
          <a:p>
            <a:endParaRPr lang="en-US" sz="1400" b="1" dirty="0"/>
          </a:p>
          <a:p>
            <a:pPr>
              <a:buFont typeface="Wingdings" panose="020B0504020202020204" pitchFamily="34" charset="0"/>
              <a:buChar char="q"/>
            </a:pPr>
            <a:r>
              <a:rPr lang="en-US" sz="1400" b="1" dirty="0"/>
              <a:t>Setting up regular breaks or time away from the situation.</a:t>
            </a:r>
          </a:p>
          <a:p>
            <a:pPr>
              <a:buFont typeface="Wingdings" panose="020B0504020202020204" pitchFamily="34" charset="0"/>
              <a:buChar char="q"/>
            </a:pPr>
            <a:r>
              <a:rPr lang="en-US" sz="1400" b="1" dirty="0"/>
              <a:t>Using </a:t>
            </a:r>
            <a:r>
              <a:rPr lang="en-US" sz="1400" b="1" dirty="0" err="1"/>
              <a:t>humour</a:t>
            </a:r>
            <a:r>
              <a:rPr lang="en-US" sz="1400" b="1" dirty="0"/>
              <a:t>.</a:t>
            </a:r>
          </a:p>
          <a:p>
            <a:pPr>
              <a:buFont typeface="Wingdings" panose="020B0504020202020204" pitchFamily="34" charset="0"/>
              <a:buChar char="q"/>
            </a:pPr>
            <a:r>
              <a:rPr lang="en-US" sz="1400" b="1" dirty="0"/>
              <a:t>Lising to relaxing music.</a:t>
            </a:r>
          </a:p>
          <a:p>
            <a:pPr>
              <a:buFont typeface="Wingdings" panose="020B0504020202020204" pitchFamily="34" charset="0"/>
              <a:buChar char="q"/>
            </a:pPr>
            <a:r>
              <a:rPr lang="en-US" sz="1400" b="1" dirty="0"/>
              <a:t>Talking to others you trust.</a:t>
            </a:r>
          </a:p>
          <a:p>
            <a:pPr>
              <a:buFont typeface="Wingdings" panose="020B0504020202020204" pitchFamily="34" charset="0"/>
              <a:buChar char="q"/>
            </a:pPr>
            <a:r>
              <a:rPr lang="en-US" sz="1400" b="1" dirty="0"/>
              <a:t>Meditation, mindfulness, prayer.</a:t>
            </a:r>
          </a:p>
          <a:p>
            <a:pPr>
              <a:buFont typeface="Wingdings" panose="020B0504020202020204" pitchFamily="34" charset="0"/>
              <a:buChar char="q"/>
            </a:pPr>
            <a:r>
              <a:rPr lang="en-US" sz="1400" b="1" dirty="0"/>
              <a:t>Yoga, breathing exercises.</a:t>
            </a:r>
          </a:p>
          <a:p>
            <a:pPr>
              <a:buFont typeface="Wingdings" panose="020B0504020202020204" pitchFamily="34" charset="0"/>
              <a:buChar char="q"/>
            </a:pPr>
            <a:r>
              <a:rPr lang="en-US" sz="1400" b="1" dirty="0"/>
              <a:t>Physical activity / exercise, walking, swimming etc.</a:t>
            </a:r>
          </a:p>
          <a:p>
            <a:pPr>
              <a:buFont typeface="Wingdings" panose="020B0504020202020204" pitchFamily="34" charset="0"/>
              <a:buChar char="q"/>
            </a:pPr>
            <a:r>
              <a:rPr lang="en-US" sz="1400" b="1" dirty="0"/>
              <a:t>Taking time to enjoy nature, scenery or pets</a:t>
            </a:r>
          </a:p>
          <a:p>
            <a:pPr>
              <a:buFont typeface="Wingdings" panose="020B0504020202020204" pitchFamily="34" charset="0"/>
              <a:buChar char="q"/>
            </a:pPr>
            <a:r>
              <a:rPr lang="en-US" sz="1400" b="1" dirty="0"/>
              <a:t>Getting back to hobbies or trying new ones.</a:t>
            </a:r>
          </a:p>
          <a:p>
            <a:pPr marL="0" indent="0">
              <a:buNone/>
            </a:pPr>
            <a:r>
              <a:rPr lang="en-US" sz="1400" b="1" dirty="0"/>
              <a:t>What else could you try ?</a:t>
            </a:r>
          </a:p>
          <a:p>
            <a:pPr>
              <a:buFont typeface="Wingdings" panose="020B0504020202020204" pitchFamily="34" charset="0"/>
              <a:buChar char="q"/>
            </a:pPr>
            <a:endParaRPr lang="en-US" dirty="0"/>
          </a:p>
        </p:txBody>
      </p:sp>
      <p:sp>
        <p:nvSpPr>
          <p:cNvPr id="10" name="Footer Placeholder 9">
            <a:extLst>
              <a:ext uri="{FF2B5EF4-FFF2-40B4-BE49-F238E27FC236}">
                <a16:creationId xmlns:a16="http://schemas.microsoft.com/office/drawing/2014/main" id="{EF684D8F-367A-4DCA-A050-C45FC72EDBEA}"/>
              </a:ext>
            </a:extLst>
          </p:cNvPr>
          <p:cNvSpPr>
            <a:spLocks noGrp="1"/>
          </p:cNvSpPr>
          <p:nvPr>
            <p:ph type="ftr" sz="quarter" idx="11"/>
          </p:nvPr>
        </p:nvSpPr>
        <p:spPr>
          <a:xfrm>
            <a:off x="758952" y="6400800"/>
            <a:ext cx="6099048" cy="365125"/>
          </a:xfrm>
        </p:spPr>
        <p:txBody>
          <a:bodyPr/>
          <a:lstStyle/>
          <a:p>
            <a:endParaRPr lang="en-US" dirty="0"/>
          </a:p>
        </p:txBody>
      </p:sp>
      <p:sp>
        <p:nvSpPr>
          <p:cNvPr id="9" name="Date Placeholder 8">
            <a:extLst>
              <a:ext uri="{FF2B5EF4-FFF2-40B4-BE49-F238E27FC236}">
                <a16:creationId xmlns:a16="http://schemas.microsoft.com/office/drawing/2014/main" id="{DB4FC240-8D47-4927-AF2E-FD1953A8B9D3}"/>
              </a:ext>
            </a:extLst>
          </p:cNvPr>
          <p:cNvSpPr>
            <a:spLocks noGrp="1"/>
          </p:cNvSpPr>
          <p:nvPr>
            <p:ph type="dt" sz="half" idx="10"/>
          </p:nvPr>
        </p:nvSpPr>
        <p:spPr>
          <a:xfrm>
            <a:off x="8805672" y="6400800"/>
            <a:ext cx="1865376" cy="365125"/>
          </a:xfrm>
        </p:spPr>
        <p:txBody>
          <a:bodyPr/>
          <a:lstStyle/>
          <a:p>
            <a:r>
              <a:rPr lang="en-US"/>
              <a:t>3/1/20XX</a:t>
            </a:r>
          </a:p>
        </p:txBody>
      </p:sp>
      <p:sp>
        <p:nvSpPr>
          <p:cNvPr id="11" name="Slide Number Placeholder 10">
            <a:extLst>
              <a:ext uri="{FF2B5EF4-FFF2-40B4-BE49-F238E27FC236}">
                <a16:creationId xmlns:a16="http://schemas.microsoft.com/office/drawing/2014/main" id="{D5B151D0-3929-4419-970F-87B9186C7327}"/>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12</a:t>
            </a:fld>
            <a:endParaRPr lang="en-US"/>
          </a:p>
        </p:txBody>
      </p:sp>
    </p:spTree>
    <p:extLst>
      <p:ext uri="{BB962C8B-B14F-4D97-AF65-F5344CB8AC3E}">
        <p14:creationId xmlns:p14="http://schemas.microsoft.com/office/powerpoint/2010/main" val="57654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963782" y="119474"/>
            <a:ext cx="8247529" cy="678033"/>
          </a:xfrm>
        </p:spPr>
        <p:txBody>
          <a:bodyPr>
            <a:normAutofit fontScale="90000"/>
          </a:bodyPr>
          <a:lstStyle/>
          <a:p>
            <a:r>
              <a:rPr lang="en-GB" altLang="en-US" sz="4000" dirty="0">
                <a:solidFill>
                  <a:schemeClr val="accent1">
                    <a:lumMod val="75000"/>
                  </a:schemeClr>
                </a:solidFill>
              </a:rPr>
              <a:t>Dementia:- Can we reduce the risk  </a:t>
            </a:r>
            <a:r>
              <a:rPr lang="en-GB" altLang="en-US" sz="4000" dirty="0">
                <a:solidFill>
                  <a:schemeClr val="accent2">
                    <a:lumMod val="60000"/>
                    <a:lumOff val="40000"/>
                  </a:schemeClr>
                </a:solidFill>
              </a:rPr>
              <a:t>? </a:t>
            </a:r>
          </a:p>
        </p:txBody>
      </p:sp>
      <p:sp>
        <p:nvSpPr>
          <p:cNvPr id="41987" name="Content Placeholder 2"/>
          <p:cNvSpPr>
            <a:spLocks noGrp="1"/>
          </p:cNvSpPr>
          <p:nvPr>
            <p:ph idx="1"/>
          </p:nvPr>
        </p:nvSpPr>
        <p:spPr>
          <a:xfrm>
            <a:off x="873162" y="825521"/>
            <a:ext cx="10547873" cy="5298027"/>
          </a:xfrm>
        </p:spPr>
        <p:txBody>
          <a:bodyPr vert="horz" lIns="91440" tIns="45720" rIns="91440" bIns="45720" rtlCol="0" anchor="t">
            <a:normAutofit lnSpcReduction="10000"/>
          </a:bodyPr>
          <a:lstStyle/>
          <a:p>
            <a:pPr algn="just">
              <a:buFont typeface="Wingdings" panose="05000000000000000000" pitchFamily="2" charset="2"/>
              <a:buChar char="v"/>
              <a:defRPr/>
            </a:pPr>
            <a:r>
              <a:rPr lang="en-US" altLang="en-US" dirty="0">
                <a:solidFill>
                  <a:srgbClr val="FF0000"/>
                </a:solidFill>
                <a:effectLst>
                  <a:outerShdw blurRad="38100" dist="38100" dir="2700000" algn="tl">
                    <a:srgbClr val="000000">
                      <a:alpha val="43137"/>
                    </a:srgbClr>
                  </a:outerShdw>
                </a:effectLst>
              </a:rPr>
              <a:t> Making health choices.</a:t>
            </a:r>
          </a:p>
          <a:p>
            <a:pPr algn="just">
              <a:buFont typeface="Wingdings" panose="05000000000000000000" pitchFamily="2" charset="2"/>
              <a:buChar char="v"/>
              <a:defRPr/>
            </a:pPr>
            <a:r>
              <a:rPr lang="en-US" altLang="en-US" dirty="0">
                <a:solidFill>
                  <a:srgbClr val="FF0000"/>
                </a:solidFill>
                <a:effectLst>
                  <a:outerShdw blurRad="38100" dist="38100" dir="2700000" algn="tl">
                    <a:srgbClr val="000000">
                      <a:alpha val="43137"/>
                    </a:srgbClr>
                  </a:outerShdw>
                </a:effectLst>
              </a:rPr>
              <a:t>Look after your heart:- </a:t>
            </a:r>
            <a:r>
              <a:rPr lang="en-US" altLang="en-US" sz="1800" i="1" dirty="0"/>
              <a:t>High blood pressure, lack of exercise &amp; smoking- damage the arteries &amp; increase risk of Alzheimer's &amp; vascular dementia</a:t>
            </a:r>
            <a:r>
              <a:rPr lang="en-US" altLang="en-US" sz="1800" dirty="0"/>
              <a:t>.</a:t>
            </a:r>
          </a:p>
          <a:p>
            <a:pPr marL="0" indent="0" algn="just">
              <a:buNone/>
              <a:defRPr/>
            </a:pPr>
            <a:r>
              <a:rPr lang="en-US" altLang="en-US" sz="1800" dirty="0">
                <a:solidFill>
                  <a:schemeClr val="accent3">
                    <a:lumMod val="75000"/>
                  </a:schemeClr>
                </a:solidFill>
              </a:rPr>
              <a:t> </a:t>
            </a:r>
            <a:r>
              <a:rPr lang="en-US" altLang="en-US" sz="1800" b="1" dirty="0">
                <a:solidFill>
                  <a:schemeClr val="accent3">
                    <a:lumMod val="75000"/>
                  </a:schemeClr>
                </a:solidFill>
              </a:rPr>
              <a:t>Evidence of healthy lifestyle, particularly mid-life reduces risk :- Be physically active, Keep healthy weight, Stop smoking - Drink alcohol in moderation. </a:t>
            </a:r>
          </a:p>
          <a:p>
            <a:pPr>
              <a:buFont typeface="Wingdings" panose="05000000000000000000" pitchFamily="2" charset="2"/>
              <a:buChar char="v"/>
              <a:defRPr/>
            </a:pPr>
            <a:r>
              <a:rPr lang="en-US" altLang="en-US" dirty="0">
                <a:solidFill>
                  <a:srgbClr val="FF0000"/>
                </a:solidFill>
                <a:effectLst>
                  <a:outerShdw blurRad="38100" dist="38100" dir="2700000" algn="tl">
                    <a:srgbClr val="000000">
                      <a:alpha val="43137"/>
                    </a:srgbClr>
                  </a:outerShdw>
                </a:effectLst>
              </a:rPr>
              <a:t>Follow a balanced healthy diet :- </a:t>
            </a:r>
            <a:r>
              <a:rPr lang="en-US" altLang="en-US" sz="1800" b="1" dirty="0">
                <a:solidFill>
                  <a:schemeClr val="accent3">
                    <a:lumMod val="75000"/>
                  </a:schemeClr>
                </a:solidFill>
              </a:rPr>
              <a:t>Low saturated fats, Reduce salt, sugar &amp; red meat, Eat more fish, fruit &amp; vegetables. </a:t>
            </a:r>
          </a:p>
          <a:p>
            <a:pPr>
              <a:buFont typeface="Wingdings" panose="05000000000000000000" pitchFamily="2" charset="2"/>
              <a:buChar char="v"/>
              <a:defRPr/>
            </a:pPr>
            <a:r>
              <a:rPr lang="en-US" altLang="en-US" dirty="0">
                <a:solidFill>
                  <a:srgbClr val="FF0000"/>
                </a:solidFill>
                <a:effectLst>
                  <a:outerShdw blurRad="38100" dist="38100" dir="2700000" algn="tl">
                    <a:srgbClr val="000000">
                      <a:alpha val="43137"/>
                    </a:srgbClr>
                  </a:outerShdw>
                </a:effectLst>
              </a:rPr>
              <a:t>Challenge your brain </a:t>
            </a:r>
            <a:r>
              <a:rPr lang="en-US" altLang="en-US" sz="2800" dirty="0">
                <a:solidFill>
                  <a:srgbClr val="FF0000"/>
                </a:solidFill>
                <a:effectLst>
                  <a:outerShdw blurRad="38100" dist="38100" dir="2700000" algn="tl">
                    <a:srgbClr val="000000">
                      <a:alpha val="43137"/>
                    </a:srgbClr>
                  </a:outerShdw>
                </a:effectLst>
              </a:rPr>
              <a:t>&amp; </a:t>
            </a:r>
            <a:r>
              <a:rPr lang="en-US" altLang="en-US" dirty="0">
                <a:solidFill>
                  <a:srgbClr val="FF0000"/>
                </a:solidFill>
                <a:effectLst>
                  <a:outerShdw blurRad="38100" dist="38100" dir="2700000" algn="tl">
                    <a:srgbClr val="000000">
                      <a:alpha val="43137"/>
                    </a:srgbClr>
                  </a:outerShdw>
                </a:effectLst>
              </a:rPr>
              <a:t>Enjoy social activities:-</a:t>
            </a:r>
            <a:r>
              <a:rPr lang="en-US" altLang="en-US" sz="2800" b="1" dirty="0">
                <a:solidFill>
                  <a:schemeClr val="accent3">
                    <a:lumMod val="75000"/>
                  </a:schemeClr>
                </a:solidFill>
              </a:rPr>
              <a:t> </a:t>
            </a:r>
            <a:r>
              <a:rPr lang="en-US" altLang="en-US" sz="1800" b="1" dirty="0">
                <a:solidFill>
                  <a:schemeClr val="accent3">
                    <a:lumMod val="75000"/>
                  </a:schemeClr>
                </a:solidFill>
              </a:rPr>
              <a:t>Keep socially active, Make new friends &amp; connections, especially as we live longer,  keep mentally active, Challenge your brain, take up a new hobby.</a:t>
            </a:r>
          </a:p>
          <a:p>
            <a:pPr algn="ctr">
              <a:buFont typeface="Wingdings" panose="05000000000000000000" pitchFamily="2" charset="2"/>
              <a:buChar char="v"/>
              <a:defRPr/>
            </a:pPr>
            <a:r>
              <a:rPr lang="en-US" altLang="en-US" sz="2400" b="1" dirty="0">
                <a:solidFill>
                  <a:srgbClr val="FF0000"/>
                </a:solidFill>
                <a:effectLst>
                  <a:outerShdw blurRad="38100" dist="38100" dir="2700000" algn="tl">
                    <a:srgbClr val="000000">
                      <a:alpha val="43137"/>
                    </a:srgbClr>
                  </a:outerShdw>
                </a:effectLst>
              </a:rPr>
              <a:t> All these actions, also help to reduce heart disease, cancer  &amp; strokes</a:t>
            </a:r>
            <a:r>
              <a:rPr lang="en-US" altLang="en-US" sz="2800" b="1" dirty="0">
                <a:solidFill>
                  <a:srgbClr val="FF0000"/>
                </a:solidFill>
                <a:effectLst>
                  <a:outerShdw blurRad="38100" dist="38100" dir="2700000" algn="tl">
                    <a:srgbClr val="000000">
                      <a:alpha val="43137"/>
                    </a:srgbClr>
                  </a:outerShdw>
                </a:effectLst>
              </a:rPr>
              <a:t>.</a:t>
            </a:r>
            <a:endParaRPr lang="en-US" altLang="en-US" sz="2800">
              <a:solidFill>
                <a:srgbClr val="FF0000"/>
              </a:solidFill>
              <a:effectLst>
                <a:outerShdw blurRad="38100" dist="38100" dir="2700000" algn="tl">
                  <a:srgbClr val="000000">
                    <a:alpha val="43137"/>
                  </a:srgbClr>
                </a:outerShdw>
              </a:effectLst>
              <a:ea typeface="+mn-lt"/>
              <a:cs typeface="+mn-lt"/>
            </a:endParaRPr>
          </a:p>
          <a:p>
            <a:pPr algn="ctr">
              <a:buFont typeface="Wingdings" panose="05000000000000000000" pitchFamily="2" charset="2"/>
              <a:buChar char="v"/>
              <a:defRPr/>
            </a:pPr>
            <a:r>
              <a:rPr lang="en-US" sz="2000" dirty="0">
                <a:effectLst>
                  <a:outerShdw blurRad="38100" dist="38100" dir="2700000" algn="tl">
                    <a:srgbClr val="000000">
                      <a:alpha val="43137"/>
                    </a:srgbClr>
                  </a:outerShdw>
                </a:effectLst>
                <a:ea typeface="+mn-lt"/>
                <a:cs typeface="+mn-lt"/>
              </a:rPr>
              <a:t>https://www.alzheimersresearchuk.org/wp-content/plugins/mof_bl_0.2.9/downloads/RRD-0921-0923_WEB.pdf</a:t>
            </a:r>
            <a:endParaRPr lang="en-US" altLang="en-US" sz="2000">
              <a:solidFill>
                <a:srgbClr val="FF0000"/>
              </a:solidFill>
              <a:effectLst>
                <a:outerShdw blurRad="38100" dist="38100" dir="2700000" algn="tl">
                  <a:srgbClr val="000000">
                    <a:alpha val="43137"/>
                  </a:srgbClr>
                </a:outerShdw>
              </a:effectLst>
            </a:endParaRPr>
          </a:p>
          <a:p>
            <a:pPr>
              <a:buFont typeface="Wingdings" panose="05000000000000000000" pitchFamily="2" charset="2"/>
              <a:buChar char="v"/>
              <a:defRPr/>
            </a:pPr>
            <a:endParaRPr lang="en-US" altLang="en-US"/>
          </a:p>
        </p:txBody>
      </p:sp>
      <p:sp>
        <p:nvSpPr>
          <p:cNvPr id="5" name="Slide Number Placeholder 4"/>
          <p:cNvSpPr>
            <a:spLocks noGrp="1"/>
          </p:cNvSpPr>
          <p:nvPr>
            <p:ph type="sldNum" sz="quarter" idx="12"/>
          </p:nvPr>
        </p:nvSpPr>
        <p:spPr/>
        <p:txBody>
          <a:bodyPr/>
          <a:lstStyle/>
          <a:p>
            <a:pPr>
              <a:defRPr/>
            </a:pPr>
            <a:fld id="{CB712A5A-8682-4B43-91D0-692AB44E9925}" type="slidenum">
              <a:rPr lang="en-GB" smtClean="0"/>
              <a:pPr>
                <a:defRPr/>
              </a:pPr>
              <a:t>13</a:t>
            </a:fld>
            <a:endParaRPr lang="en-GB"/>
          </a:p>
        </p:txBody>
      </p:sp>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D641-5445-4CDB-BF23-DE481B54BE70}"/>
              </a:ext>
            </a:extLst>
          </p:cNvPr>
          <p:cNvSpPr>
            <a:spLocks noGrp="1"/>
          </p:cNvSpPr>
          <p:nvPr>
            <p:ph type="title"/>
          </p:nvPr>
        </p:nvSpPr>
        <p:spPr>
          <a:xfrm>
            <a:off x="5411874" y="1517903"/>
            <a:ext cx="5250030" cy="1345115"/>
          </a:xfrm>
        </p:spPr>
        <p:txBody>
          <a:bodyPr/>
          <a:lstStyle/>
          <a:p>
            <a:r>
              <a:rPr lang="en-US"/>
              <a:t>Over to you- </a:t>
            </a:r>
            <a:br>
              <a:rPr lang="en-US"/>
            </a:br>
            <a:r>
              <a:rPr lang="en-US"/>
              <a:t>questions </a:t>
            </a:r>
          </a:p>
        </p:txBody>
      </p:sp>
      <p:pic>
        <p:nvPicPr>
          <p:cNvPr id="9" name="Picture Placeholder 8" descr="2 boba drinks">
            <a:extLst>
              <a:ext uri="{FF2B5EF4-FFF2-40B4-BE49-F238E27FC236}">
                <a16:creationId xmlns:a16="http://schemas.microsoft.com/office/drawing/2014/main" id="{9597FE60-D33F-4396-96D4-A39211C7BEB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58952"/>
            <a:ext cx="1947672" cy="2670048"/>
          </a:xfrm>
        </p:spPr>
      </p:pic>
      <p:pic>
        <p:nvPicPr>
          <p:cNvPr id="13" name="Picture Placeholder 12" descr="Image of a bunch of oranges">
            <a:extLst>
              <a:ext uri="{FF2B5EF4-FFF2-40B4-BE49-F238E27FC236}">
                <a16:creationId xmlns:a16="http://schemas.microsoft.com/office/drawing/2014/main" id="{BAF054B5-6ECC-4B09-AF24-E197E92B666B}"/>
              </a:ext>
            </a:extLst>
          </p:cNvPr>
          <p:cNvPicPr>
            <a:picLocks noGrp="1" noChangeAspect="1"/>
          </p:cNvPicPr>
          <p:nvPr>
            <p:ph type="pic" sz="quarter" idx="15"/>
          </p:nvPr>
        </p:nvPicPr>
        <p:blipFill rotWithShape="1">
          <a:blip r:embed="rId3" cstate="screen">
            <a:extLst>
              <a:ext uri="{28A0092B-C50C-407E-A947-70E740481C1C}">
                <a14:useLocalDpi xmlns:a14="http://schemas.microsoft.com/office/drawing/2010/main" val="0"/>
              </a:ext>
            </a:extLst>
          </a:blip>
          <a:srcRect/>
          <a:stretch/>
        </p:blipFill>
        <p:spPr>
          <a:xfrm>
            <a:off x="758952" y="3424237"/>
            <a:ext cx="1947672" cy="2679192"/>
          </a:xfrm>
        </p:spPr>
      </p:pic>
      <p:pic>
        <p:nvPicPr>
          <p:cNvPr id="11" name="Picture Placeholder 10" descr="Image of lime slice">
            <a:extLst>
              <a:ext uri="{FF2B5EF4-FFF2-40B4-BE49-F238E27FC236}">
                <a16:creationId xmlns:a16="http://schemas.microsoft.com/office/drawing/2014/main" id="{A4AD4D85-8AC5-40A8-A629-874220E829DE}"/>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2706624" y="758952"/>
            <a:ext cx="1947672" cy="2670048"/>
          </a:xfrm>
        </p:spPr>
      </p:pic>
      <p:pic>
        <p:nvPicPr>
          <p:cNvPr id="20" name="Picture Placeholder 19" descr="Image of colorful popsicles">
            <a:extLst>
              <a:ext uri="{FF2B5EF4-FFF2-40B4-BE49-F238E27FC236}">
                <a16:creationId xmlns:a16="http://schemas.microsoft.com/office/drawing/2014/main" id="{0AEF3DEC-195E-48C8-88CA-3F27EF80BF61}"/>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2706624" y="3424237"/>
            <a:ext cx="1947672" cy="2679192"/>
          </a:xfrm>
        </p:spPr>
      </p:pic>
      <p:sp>
        <p:nvSpPr>
          <p:cNvPr id="3" name="Content Placeholder 2">
            <a:extLst>
              <a:ext uri="{FF2B5EF4-FFF2-40B4-BE49-F238E27FC236}">
                <a16:creationId xmlns:a16="http://schemas.microsoft.com/office/drawing/2014/main" id="{E0C06BF1-24A8-4CC3-B36E-FCFA069BEC3F}"/>
              </a:ext>
            </a:extLst>
          </p:cNvPr>
          <p:cNvSpPr>
            <a:spLocks noGrp="1"/>
          </p:cNvSpPr>
          <p:nvPr>
            <p:ph idx="1"/>
          </p:nvPr>
        </p:nvSpPr>
        <p:spPr>
          <a:xfrm>
            <a:off x="5411874" y="2970222"/>
            <a:ext cx="5250030" cy="3128826"/>
          </a:xfrm>
        </p:spPr>
        <p:txBody>
          <a:bodyPr>
            <a:noAutofit/>
          </a:bodyPr>
          <a:lstStyle/>
          <a:p>
            <a:r>
              <a:rPr lang="en-US"/>
              <a:t>Next steps…..</a:t>
            </a:r>
          </a:p>
        </p:txBody>
      </p:sp>
      <p:sp>
        <p:nvSpPr>
          <p:cNvPr id="17" name="Footer Placeholder 16">
            <a:extLst>
              <a:ext uri="{FF2B5EF4-FFF2-40B4-BE49-F238E27FC236}">
                <a16:creationId xmlns:a16="http://schemas.microsoft.com/office/drawing/2014/main" id="{8DC7ED9C-0D38-4EB1-977B-7FBC2EA1D1F5}"/>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16" name="Date Placeholder 15">
            <a:extLst>
              <a:ext uri="{FF2B5EF4-FFF2-40B4-BE49-F238E27FC236}">
                <a16:creationId xmlns:a16="http://schemas.microsoft.com/office/drawing/2014/main" id="{4B9484BA-DE40-439E-A2DE-3C851FDD5475}"/>
              </a:ext>
            </a:extLst>
          </p:cNvPr>
          <p:cNvSpPr>
            <a:spLocks noGrp="1"/>
          </p:cNvSpPr>
          <p:nvPr>
            <p:ph type="dt" sz="half" idx="10"/>
          </p:nvPr>
        </p:nvSpPr>
        <p:spPr>
          <a:xfrm>
            <a:off x="8805672" y="6400800"/>
            <a:ext cx="1865376" cy="365125"/>
          </a:xfrm>
        </p:spPr>
        <p:txBody>
          <a:bodyPr/>
          <a:lstStyle/>
          <a:p>
            <a:r>
              <a:rPr lang="en-US"/>
              <a:t>3/1/20XX</a:t>
            </a:r>
          </a:p>
        </p:txBody>
      </p:sp>
      <p:sp>
        <p:nvSpPr>
          <p:cNvPr id="18" name="Slide Number Placeholder 17">
            <a:extLst>
              <a:ext uri="{FF2B5EF4-FFF2-40B4-BE49-F238E27FC236}">
                <a16:creationId xmlns:a16="http://schemas.microsoft.com/office/drawing/2014/main" id="{C96B839E-3F89-48A0-913B-EF8CF32905A0}"/>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14</a:t>
            </a:fld>
            <a:endParaRPr lang="en-US"/>
          </a:p>
        </p:txBody>
      </p:sp>
    </p:spTree>
    <p:extLst>
      <p:ext uri="{BB962C8B-B14F-4D97-AF65-F5344CB8AC3E}">
        <p14:creationId xmlns:p14="http://schemas.microsoft.com/office/powerpoint/2010/main" val="1310275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Image of lime slice">
            <a:extLst>
              <a:ext uri="{FF2B5EF4-FFF2-40B4-BE49-F238E27FC236}">
                <a16:creationId xmlns:a16="http://schemas.microsoft.com/office/drawing/2014/main" id="{9056A385-DF9B-4C71-BB88-1620C27E8AD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758952" y="761988"/>
            <a:ext cx="3566160" cy="2660904"/>
          </a:xfrm>
        </p:spPr>
      </p:pic>
      <p:pic>
        <p:nvPicPr>
          <p:cNvPr id="10" name="Picture Placeholder 9" descr="Image of colorful popsicles">
            <a:extLst>
              <a:ext uri="{FF2B5EF4-FFF2-40B4-BE49-F238E27FC236}">
                <a16:creationId xmlns:a16="http://schemas.microsoft.com/office/drawing/2014/main" id="{99655ACF-0F87-4DB8-A51C-23BE0F9CC3E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4294632" y="761980"/>
            <a:ext cx="3566160" cy="2660904"/>
          </a:xfrm>
        </p:spPr>
      </p:pic>
      <p:pic>
        <p:nvPicPr>
          <p:cNvPr id="12" name="Picture Placeholder 11" descr="Close up of a green apple with water drops">
            <a:extLst>
              <a:ext uri="{FF2B5EF4-FFF2-40B4-BE49-F238E27FC236}">
                <a16:creationId xmlns:a16="http://schemas.microsoft.com/office/drawing/2014/main" id="{CAC4BF70-8F99-4595-A84D-6DF3039EBA03}"/>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7859598" y="761980"/>
            <a:ext cx="3566160" cy="2660904"/>
          </a:xfrm>
        </p:spPr>
      </p:pic>
      <p:sp>
        <p:nvSpPr>
          <p:cNvPr id="2" name="Title 1">
            <a:extLst>
              <a:ext uri="{FF2B5EF4-FFF2-40B4-BE49-F238E27FC236}">
                <a16:creationId xmlns:a16="http://schemas.microsoft.com/office/drawing/2014/main" id="{2DFC2480-21DF-4547-B928-8E2BEDC4756E}"/>
              </a:ext>
            </a:extLst>
          </p:cNvPr>
          <p:cNvSpPr>
            <a:spLocks noGrp="1"/>
          </p:cNvSpPr>
          <p:nvPr>
            <p:ph type="title"/>
          </p:nvPr>
        </p:nvSpPr>
        <p:spPr>
          <a:xfrm>
            <a:off x="762000" y="3822282"/>
            <a:ext cx="5012266" cy="2273710"/>
          </a:xfrm>
        </p:spPr>
        <p:txBody>
          <a:bodyPr/>
          <a:lstStyle/>
          <a:p>
            <a:r>
              <a:rPr lang="en-US"/>
              <a:t>Thank you</a:t>
            </a:r>
          </a:p>
        </p:txBody>
      </p:sp>
      <p:sp>
        <p:nvSpPr>
          <p:cNvPr id="3" name="Content Placeholder 2">
            <a:extLst>
              <a:ext uri="{FF2B5EF4-FFF2-40B4-BE49-F238E27FC236}">
                <a16:creationId xmlns:a16="http://schemas.microsoft.com/office/drawing/2014/main" id="{6BC2C5F0-17A2-4505-B62E-A5178B8CB725}"/>
              </a:ext>
            </a:extLst>
          </p:cNvPr>
          <p:cNvSpPr>
            <a:spLocks noGrp="1"/>
          </p:cNvSpPr>
          <p:nvPr>
            <p:ph idx="1"/>
          </p:nvPr>
        </p:nvSpPr>
        <p:spPr>
          <a:xfrm>
            <a:off x="3958046" y="3822282"/>
            <a:ext cx="7067172" cy="2273710"/>
          </a:xfrm>
        </p:spPr>
        <p:txBody>
          <a:bodyPr>
            <a:normAutofit/>
          </a:bodyPr>
          <a:lstStyle/>
          <a:p>
            <a:r>
              <a:rPr lang="en-US"/>
              <a:t>Sharon Johnston – Admiral Nurse</a:t>
            </a:r>
          </a:p>
          <a:p>
            <a:r>
              <a:rPr lang="en-US"/>
              <a:t>&amp; Sarah Hodges – Dementia Specialist Occupational Therapist</a:t>
            </a:r>
          </a:p>
        </p:txBody>
      </p:sp>
      <p:sp>
        <p:nvSpPr>
          <p:cNvPr id="14" name="Footer Placeholder 13">
            <a:extLst>
              <a:ext uri="{FF2B5EF4-FFF2-40B4-BE49-F238E27FC236}">
                <a16:creationId xmlns:a16="http://schemas.microsoft.com/office/drawing/2014/main" id="{C477F264-F65D-4387-BC7C-C7ABF157EC28}"/>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13" name="Date Placeholder 12">
            <a:extLst>
              <a:ext uri="{FF2B5EF4-FFF2-40B4-BE49-F238E27FC236}">
                <a16:creationId xmlns:a16="http://schemas.microsoft.com/office/drawing/2014/main" id="{0F7E0785-BC2C-4F58-B5AF-3AC18AC72BB8}"/>
              </a:ext>
            </a:extLst>
          </p:cNvPr>
          <p:cNvSpPr>
            <a:spLocks noGrp="1"/>
          </p:cNvSpPr>
          <p:nvPr>
            <p:ph type="dt" sz="half" idx="10"/>
          </p:nvPr>
        </p:nvSpPr>
        <p:spPr>
          <a:xfrm>
            <a:off x="8805672" y="6400800"/>
            <a:ext cx="1865376" cy="365125"/>
          </a:xfrm>
        </p:spPr>
        <p:txBody>
          <a:bodyPr/>
          <a:lstStyle/>
          <a:p>
            <a:r>
              <a:rPr lang="en-US"/>
              <a:t>3/1/20XX</a:t>
            </a:r>
          </a:p>
        </p:txBody>
      </p:sp>
      <p:sp>
        <p:nvSpPr>
          <p:cNvPr id="15" name="Slide Number Placeholder 14">
            <a:extLst>
              <a:ext uri="{FF2B5EF4-FFF2-40B4-BE49-F238E27FC236}">
                <a16:creationId xmlns:a16="http://schemas.microsoft.com/office/drawing/2014/main" id="{3A04B45E-16DF-47B9-900E-047D593DF25B}"/>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15</a:t>
            </a:fld>
            <a:endParaRPr lang="en-US"/>
          </a:p>
        </p:txBody>
      </p:sp>
    </p:spTree>
    <p:extLst>
      <p:ext uri="{BB962C8B-B14F-4D97-AF65-F5344CB8AC3E}">
        <p14:creationId xmlns:p14="http://schemas.microsoft.com/office/powerpoint/2010/main" val="3872894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F172-3947-42CE-B33F-43FB799FDB5E}"/>
              </a:ext>
            </a:extLst>
          </p:cNvPr>
          <p:cNvSpPr>
            <a:spLocks noGrp="1"/>
          </p:cNvSpPr>
          <p:nvPr>
            <p:ph type="title"/>
          </p:nvPr>
        </p:nvSpPr>
        <p:spPr>
          <a:xfrm>
            <a:off x="4727344" y="0"/>
            <a:ext cx="2257956" cy="767578"/>
          </a:xfrm>
        </p:spPr>
        <p:txBody>
          <a:bodyPr/>
          <a:lstStyle/>
          <a:p>
            <a:r>
              <a:rPr lang="en-US">
                <a:latin typeface="Aparajita" panose="02020603050405020304" pitchFamily="18" charset="0"/>
                <a:cs typeface="Aparajita" panose="02020603050405020304" pitchFamily="18" charset="0"/>
              </a:rPr>
              <a:t>Agenda</a:t>
            </a:r>
          </a:p>
        </p:txBody>
      </p:sp>
      <p:pic>
        <p:nvPicPr>
          <p:cNvPr id="8" name="Picture Placeholder 7" descr="Image of rasberries">
            <a:extLst>
              <a:ext uri="{FF2B5EF4-FFF2-40B4-BE49-F238E27FC236}">
                <a16:creationId xmlns:a16="http://schemas.microsoft.com/office/drawing/2014/main" id="{4261B567-0AEE-4B25-B882-091D29B2DB1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140375" y="1012417"/>
            <a:ext cx="1661398" cy="1957798"/>
          </a:xfrm>
        </p:spPr>
      </p:pic>
      <p:pic>
        <p:nvPicPr>
          <p:cNvPr id="10" name="Picture Placeholder 9" descr="Image of sliced kiwis">
            <a:extLst>
              <a:ext uri="{FF2B5EF4-FFF2-40B4-BE49-F238E27FC236}">
                <a16:creationId xmlns:a16="http://schemas.microsoft.com/office/drawing/2014/main" id="{E7D4F42E-FC10-4897-B233-22F58F00B85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052380" y="2057373"/>
            <a:ext cx="1232439" cy="1452311"/>
          </a:xfrm>
        </p:spPr>
      </p:pic>
      <p:pic>
        <p:nvPicPr>
          <p:cNvPr id="12" name="Picture Placeholder 11" descr="Image of yellow smoothie with some fruit in the background">
            <a:extLst>
              <a:ext uri="{FF2B5EF4-FFF2-40B4-BE49-F238E27FC236}">
                <a16:creationId xmlns:a16="http://schemas.microsoft.com/office/drawing/2014/main" id="{E36C0D92-B4CD-4560-A77C-BEAFB12733DE}"/>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470647" y="4105656"/>
            <a:ext cx="2100610" cy="2295144"/>
          </a:xfrm>
        </p:spPr>
      </p:pic>
      <p:sp>
        <p:nvSpPr>
          <p:cNvPr id="3" name="Content Placeholder 2">
            <a:extLst>
              <a:ext uri="{FF2B5EF4-FFF2-40B4-BE49-F238E27FC236}">
                <a16:creationId xmlns:a16="http://schemas.microsoft.com/office/drawing/2014/main" id="{F2F14772-A1EE-4EA8-8C5D-46383706A557}"/>
              </a:ext>
            </a:extLst>
          </p:cNvPr>
          <p:cNvSpPr>
            <a:spLocks noGrp="1"/>
          </p:cNvSpPr>
          <p:nvPr>
            <p:ph idx="1"/>
          </p:nvPr>
        </p:nvSpPr>
        <p:spPr>
          <a:xfrm>
            <a:off x="3397624" y="1497105"/>
            <a:ext cx="8794376" cy="4598897"/>
          </a:xfrm>
        </p:spPr>
        <p:txBody>
          <a:bodyPr vert="horz" lIns="91440" tIns="45720" rIns="91440" bIns="45720" rtlCol="0" anchor="t">
            <a:normAutofit fontScale="85000" lnSpcReduction="20000"/>
          </a:bodyPr>
          <a:lstStyle/>
          <a:p>
            <a:r>
              <a:rPr lang="en-US" dirty="0">
                <a:sym typeface="Wingdings" panose="05000000000000000000" pitchFamily="2" charset="2"/>
              </a:rPr>
              <a:t> </a:t>
            </a:r>
            <a:r>
              <a:rPr lang="en-US" dirty="0">
                <a:latin typeface="Aparajita" panose="02020603050405020304" pitchFamily="18" charset="0"/>
                <a:cs typeface="Aparajita" panose="02020603050405020304" pitchFamily="18" charset="0"/>
                <a:sym typeface="Wingdings" panose="05000000000000000000" pitchFamily="2" charset="2"/>
              </a:rPr>
              <a:t>Role of Admiral Nurses &amp; Occupational Therapists</a:t>
            </a:r>
            <a:r>
              <a:rPr lang="en-US" dirty="0">
                <a:latin typeface="Aparajita" panose="02020603050405020304" pitchFamily="18" charset="0"/>
                <a:cs typeface="Aparajita" panose="02020603050405020304" pitchFamily="18" charset="0"/>
              </a:rPr>
              <a:t>.</a:t>
            </a:r>
          </a:p>
          <a:p>
            <a:pPr marL="457200" indent="-457200">
              <a:buFont typeface="Wingdings" panose="05000000000000000000" pitchFamily="2" charset="2"/>
              <a:buChar char="à"/>
            </a:pPr>
            <a:r>
              <a:rPr lang="en-US" dirty="0">
                <a:latin typeface="Aparajita"/>
                <a:cs typeface="Aparajita"/>
              </a:rPr>
              <a:t>Normal Aging v's Dementia.</a:t>
            </a:r>
          </a:p>
          <a:p>
            <a:pPr marL="457200" indent="-457200">
              <a:buFont typeface="Wingdings" panose="05000000000000000000" pitchFamily="2" charset="2"/>
              <a:buChar char="à"/>
            </a:pPr>
            <a:r>
              <a:rPr lang="en-US" dirty="0">
                <a:latin typeface="Aparajita"/>
                <a:cs typeface="Aparajita"/>
              </a:rPr>
              <a:t>Understanding changes in communication and </a:t>
            </a:r>
            <a:r>
              <a:rPr lang="en-US" dirty="0" err="1">
                <a:latin typeface="Aparajita"/>
                <a:cs typeface="Aparajita"/>
              </a:rPr>
              <a:t>behaviour</a:t>
            </a:r>
            <a:r>
              <a:rPr lang="en-US" dirty="0">
                <a:latin typeface="Aparajita"/>
                <a:cs typeface="Aparajita"/>
              </a:rPr>
              <a:t>. </a:t>
            </a:r>
          </a:p>
          <a:p>
            <a:pPr marL="457200" indent="-457200">
              <a:buFont typeface="Wingdings" panose="05000000000000000000" pitchFamily="2" charset="2"/>
              <a:buChar char="à"/>
            </a:pPr>
            <a:r>
              <a:rPr lang="en-US" dirty="0">
                <a:latin typeface="Aparajita"/>
                <a:cs typeface="Aparajita"/>
              </a:rPr>
              <a:t>How can I manage / Helpful Tips.</a:t>
            </a:r>
          </a:p>
          <a:p>
            <a:pPr marL="457200" indent="-457200">
              <a:buFont typeface="Wingdings" panose="05000000000000000000" pitchFamily="2" charset="2"/>
              <a:buChar char="à"/>
            </a:pPr>
            <a:r>
              <a:rPr lang="en-US" dirty="0">
                <a:latin typeface="Aparajita"/>
                <a:cs typeface="Aparajita"/>
              </a:rPr>
              <a:t>Delirium. (brief)</a:t>
            </a:r>
          </a:p>
          <a:p>
            <a:pPr marL="457200" indent="-457200">
              <a:buFont typeface="Wingdings" panose="05000000000000000000" pitchFamily="2" charset="2"/>
              <a:buChar char="à"/>
            </a:pPr>
            <a:r>
              <a:rPr lang="en-US" dirty="0">
                <a:latin typeface="Aparajita"/>
                <a:cs typeface="Aparajita"/>
              </a:rPr>
              <a:t>Concern about a person's change in memory (Getting Assessed for Dementia ) </a:t>
            </a:r>
            <a:endParaRPr lang="en-US" dirty="0">
              <a:latin typeface="Avenir Next LT Pro"/>
              <a:cs typeface="Aparajita"/>
            </a:endParaRPr>
          </a:p>
          <a:p>
            <a:pPr marL="457200" indent="-457200">
              <a:buFont typeface="Wingdings" panose="05000000000000000000" pitchFamily="2" charset="2"/>
              <a:buChar char="à"/>
            </a:pPr>
            <a:r>
              <a:rPr lang="en-US" dirty="0">
                <a:latin typeface="Aparajita"/>
                <a:cs typeface="Aparajita"/>
              </a:rPr>
              <a:t>Making the home dementia safe.</a:t>
            </a:r>
          </a:p>
          <a:p>
            <a:pPr marL="457200" indent="-457200">
              <a:buFont typeface="Wingdings" panose="05000000000000000000" pitchFamily="2" charset="2"/>
              <a:buChar char="à"/>
            </a:pPr>
            <a:r>
              <a:rPr lang="en-US" dirty="0">
                <a:latin typeface="Aparajita"/>
                <a:cs typeface="Aparajita"/>
              </a:rPr>
              <a:t>Accessing local community services and support.</a:t>
            </a:r>
            <a:endParaRPr lang="en-US" dirty="0"/>
          </a:p>
          <a:p>
            <a:pPr marL="457200" indent="-457200">
              <a:buFont typeface="Wingdings" panose="05000000000000000000" pitchFamily="2" charset="2"/>
              <a:buChar char="à"/>
            </a:pPr>
            <a:r>
              <a:rPr lang="en-US" dirty="0">
                <a:latin typeface="Aparajita"/>
                <a:cs typeface="Aparajita"/>
              </a:rPr>
              <a:t>Understanding stress and looking after yourself.</a:t>
            </a:r>
          </a:p>
          <a:p>
            <a:pPr marL="457200" indent="-457200">
              <a:buFont typeface="Wingdings" panose="05000000000000000000" pitchFamily="2" charset="2"/>
              <a:buChar char="à"/>
            </a:pPr>
            <a:r>
              <a:rPr lang="en-US" dirty="0">
                <a:latin typeface="Aparajita"/>
                <a:cs typeface="Aparajita"/>
              </a:rPr>
              <a:t>Dementia – How can we reduce the risk ?</a:t>
            </a:r>
          </a:p>
          <a:p>
            <a:pPr marL="457200" indent="-457200">
              <a:buFont typeface="Wingdings" panose="05000000000000000000" pitchFamily="2" charset="2"/>
              <a:buChar char="à"/>
            </a:pPr>
            <a:r>
              <a:rPr lang="en-US" dirty="0">
                <a:latin typeface="Aparajita"/>
                <a:cs typeface="Aparajita"/>
              </a:rPr>
              <a:t>Over to you – questions and answers.</a:t>
            </a:r>
            <a:endParaRPr lang="en-US" dirty="0"/>
          </a:p>
          <a:p>
            <a:endParaRPr lang="en-US" dirty="0"/>
          </a:p>
        </p:txBody>
      </p:sp>
      <p:sp>
        <p:nvSpPr>
          <p:cNvPr id="23" name="Footer Placeholder 22">
            <a:extLst>
              <a:ext uri="{FF2B5EF4-FFF2-40B4-BE49-F238E27FC236}">
                <a16:creationId xmlns:a16="http://schemas.microsoft.com/office/drawing/2014/main" id="{6A552093-9B88-4BBA-917D-614543A5F110}"/>
              </a:ext>
            </a:extLst>
          </p:cNvPr>
          <p:cNvSpPr>
            <a:spLocks noGrp="1"/>
          </p:cNvSpPr>
          <p:nvPr>
            <p:ph type="ftr" sz="quarter" idx="11"/>
          </p:nvPr>
        </p:nvSpPr>
        <p:spPr>
          <a:xfrm>
            <a:off x="758952" y="6400800"/>
            <a:ext cx="6099048" cy="365125"/>
          </a:xfrm>
        </p:spPr>
        <p:txBody>
          <a:bodyPr/>
          <a:lstStyle/>
          <a:p>
            <a:endParaRPr lang="en-US" dirty="0"/>
          </a:p>
        </p:txBody>
      </p:sp>
      <p:sp>
        <p:nvSpPr>
          <p:cNvPr id="22" name="Date Placeholder 21">
            <a:extLst>
              <a:ext uri="{FF2B5EF4-FFF2-40B4-BE49-F238E27FC236}">
                <a16:creationId xmlns:a16="http://schemas.microsoft.com/office/drawing/2014/main" id="{3F8004C7-0268-4B65-894B-CF74CE8528B7}"/>
              </a:ext>
            </a:extLst>
          </p:cNvPr>
          <p:cNvSpPr>
            <a:spLocks noGrp="1"/>
          </p:cNvSpPr>
          <p:nvPr>
            <p:ph type="dt" sz="half" idx="10"/>
          </p:nvPr>
        </p:nvSpPr>
        <p:spPr>
          <a:xfrm>
            <a:off x="8805672" y="6400800"/>
            <a:ext cx="1865376" cy="365125"/>
          </a:xfrm>
        </p:spPr>
        <p:txBody>
          <a:bodyPr/>
          <a:lstStyle/>
          <a:p>
            <a:r>
              <a:rPr lang="en-US"/>
              <a:t>3/1/20XX</a:t>
            </a:r>
          </a:p>
        </p:txBody>
      </p:sp>
      <p:sp>
        <p:nvSpPr>
          <p:cNvPr id="24" name="Slide Number Placeholder 23">
            <a:extLst>
              <a:ext uri="{FF2B5EF4-FFF2-40B4-BE49-F238E27FC236}">
                <a16:creationId xmlns:a16="http://schemas.microsoft.com/office/drawing/2014/main" id="{B583B8C6-95CF-4DD9-AFF1-3E252935F6C5}"/>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2</a:t>
            </a:fld>
            <a:endParaRPr lang="en-US"/>
          </a:p>
        </p:txBody>
      </p:sp>
      <p:sp>
        <p:nvSpPr>
          <p:cNvPr id="4" name="TextBox 3">
            <a:extLst>
              <a:ext uri="{FF2B5EF4-FFF2-40B4-BE49-F238E27FC236}">
                <a16:creationId xmlns:a16="http://schemas.microsoft.com/office/drawing/2014/main" id="{A669049D-97CC-6AD6-04C4-F8A002EAC9C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3260502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Image of a slice of lemon in some water">
            <a:extLst>
              <a:ext uri="{FF2B5EF4-FFF2-40B4-BE49-F238E27FC236}">
                <a16:creationId xmlns:a16="http://schemas.microsoft.com/office/drawing/2014/main" id="{0E7FD06F-FD7E-4F39-B40E-790316D5A61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466165" y="1299881"/>
            <a:ext cx="11341787" cy="4796117"/>
          </a:xfrm>
        </p:spPr>
      </p:pic>
      <p:sp>
        <p:nvSpPr>
          <p:cNvPr id="9" name="Title 8">
            <a:extLst>
              <a:ext uri="{FF2B5EF4-FFF2-40B4-BE49-F238E27FC236}">
                <a16:creationId xmlns:a16="http://schemas.microsoft.com/office/drawing/2014/main" id="{AF764D8E-8D44-4B0E-A17E-DF05833AC7B7}"/>
              </a:ext>
            </a:extLst>
          </p:cNvPr>
          <p:cNvSpPr>
            <a:spLocks noGrp="1"/>
          </p:cNvSpPr>
          <p:nvPr>
            <p:ph type="ctrTitle"/>
          </p:nvPr>
        </p:nvSpPr>
        <p:spPr>
          <a:xfrm>
            <a:off x="932329" y="4661647"/>
            <a:ext cx="10150199" cy="1667306"/>
          </a:xfrm>
        </p:spPr>
        <p:txBody>
          <a:bodyPr anchor="b" anchorCtr="0">
            <a:normAutofit fontScale="90000"/>
          </a:bodyPr>
          <a:lstStyle/>
          <a:p>
            <a:r>
              <a:rPr lang="en-US">
                <a:latin typeface="Aparajita" panose="02020603050405020304" pitchFamily="18" charset="0"/>
                <a:cs typeface="Aparajita" panose="02020603050405020304" pitchFamily="18" charset="0"/>
              </a:rPr>
              <a:t>What is an Admiral Nurse &amp; what do we do ?</a:t>
            </a:r>
            <a:br>
              <a:rPr lang="en-US">
                <a:latin typeface="Aparajita" panose="02020603050405020304" pitchFamily="18" charset="0"/>
                <a:cs typeface="Aparajita" panose="02020603050405020304" pitchFamily="18" charset="0"/>
              </a:rPr>
            </a:br>
            <a:br>
              <a:rPr lang="en-US">
                <a:latin typeface="Aparajita" panose="02020603050405020304" pitchFamily="18" charset="0"/>
                <a:cs typeface="Aparajita" panose="02020603050405020304" pitchFamily="18" charset="0"/>
              </a:rPr>
            </a:br>
            <a:r>
              <a:rPr lang="en-US">
                <a:latin typeface="Aparajita" panose="02020603050405020304" pitchFamily="18" charset="0"/>
                <a:cs typeface="Aparajita" panose="02020603050405020304" pitchFamily="18" charset="0"/>
              </a:rPr>
              <a:t>What is a Dementia Specialist Occupational Therapist &amp; what do we do ?</a:t>
            </a:r>
            <a:r>
              <a:rPr lang="en-US" sz="1000">
                <a:latin typeface="Aparajita" panose="02020603050405020304" pitchFamily="18" charset="0"/>
                <a:cs typeface="Aparajita" panose="02020603050405020304" pitchFamily="18" charset="0"/>
              </a:rPr>
              <a:t> </a:t>
            </a:r>
            <a:br>
              <a:rPr lang="en-US" sz="1000">
                <a:latin typeface="Aparajita" panose="02020603050405020304" pitchFamily="18" charset="0"/>
                <a:cs typeface="Aparajita" panose="02020603050405020304" pitchFamily="18" charset="0"/>
              </a:rPr>
            </a:br>
            <a:endParaRPr lang="en-US">
              <a:latin typeface="Aparajita" panose="02020603050405020304" pitchFamily="18" charset="0"/>
              <a:cs typeface="Aparajita" panose="02020603050405020304" pitchFamily="18" charset="0"/>
            </a:endParaRPr>
          </a:p>
        </p:txBody>
      </p:sp>
    </p:spTree>
    <p:extLst>
      <p:ext uri="{BB962C8B-B14F-4D97-AF65-F5344CB8AC3E}">
        <p14:creationId xmlns:p14="http://schemas.microsoft.com/office/powerpoint/2010/main" val="714287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4136905-015B-4510-B514-027CBA846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AF764D8E-8D44-4B0E-A17E-DF05833AC7B7}"/>
              </a:ext>
            </a:extLst>
          </p:cNvPr>
          <p:cNvSpPr>
            <a:spLocks noGrp="1"/>
          </p:cNvSpPr>
          <p:nvPr>
            <p:ph type="title"/>
          </p:nvPr>
        </p:nvSpPr>
        <p:spPr>
          <a:xfrm>
            <a:off x="762001" y="755650"/>
            <a:ext cx="3932830" cy="1345115"/>
          </a:xfrm>
        </p:spPr>
        <p:txBody>
          <a:bodyPr anchorCtr="0">
            <a:normAutofit/>
          </a:bodyPr>
          <a:lstStyle/>
          <a:p>
            <a:br>
              <a:rPr lang="en-US">
                <a:latin typeface="Aparajita" panose="02020603050405020304" pitchFamily="18" charset="0"/>
                <a:cs typeface="Aparajita" panose="02020603050405020304" pitchFamily="18" charset="0"/>
              </a:rPr>
            </a:br>
            <a:endParaRPr lang="en-US">
              <a:latin typeface="Aparajita" panose="02020603050405020304" pitchFamily="18" charset="0"/>
              <a:cs typeface="Aparajita" panose="02020603050405020304" pitchFamily="18" charset="0"/>
            </a:endParaRPr>
          </a:p>
        </p:txBody>
      </p:sp>
      <p:sp>
        <p:nvSpPr>
          <p:cNvPr id="16" name="Content Placeholder 15">
            <a:extLst>
              <a:ext uri="{FF2B5EF4-FFF2-40B4-BE49-F238E27FC236}">
                <a16:creationId xmlns:a16="http://schemas.microsoft.com/office/drawing/2014/main" id="{12F41288-6F9A-4476-4281-31C6E42367BB}"/>
              </a:ext>
            </a:extLst>
          </p:cNvPr>
          <p:cNvSpPr>
            <a:spLocks noGrp="1"/>
          </p:cNvSpPr>
          <p:nvPr>
            <p:ph idx="1"/>
          </p:nvPr>
        </p:nvSpPr>
        <p:spPr>
          <a:xfrm>
            <a:off x="762001" y="450499"/>
            <a:ext cx="10447930" cy="6093662"/>
          </a:xfrm>
        </p:spPr>
        <p:txBody>
          <a:bodyPr vert="horz" lIns="91440" tIns="45720" rIns="91440" bIns="45720" rtlCol="0" anchor="t">
            <a:normAutofit lnSpcReduction="10000"/>
          </a:bodyPr>
          <a:lstStyle/>
          <a:p>
            <a:pPr marL="0" indent="0" algn="ctr">
              <a:buNone/>
            </a:pPr>
            <a:r>
              <a:rPr lang="en-US"/>
              <a:t>Normal Aging V's Dementia.</a:t>
            </a:r>
          </a:p>
          <a:p>
            <a:pPr algn="ctr">
              <a:buFont typeface="Wingdings" panose="020B0504020202020204" pitchFamily="34" charset="0"/>
              <a:buChar char="Ø"/>
            </a:pPr>
            <a:r>
              <a:rPr lang="en-US"/>
              <a:t>Some decline in memory functioning is normal as we live longer.</a:t>
            </a:r>
          </a:p>
          <a:p>
            <a:pPr algn="ctr">
              <a:buFont typeface="Wingdings" panose="020B0504020202020204" pitchFamily="34" charset="0"/>
              <a:buChar char="Ø"/>
            </a:pPr>
            <a:r>
              <a:rPr lang="en-US"/>
              <a:t>Dementia is NOT a normal part of aging.</a:t>
            </a:r>
          </a:p>
          <a:p>
            <a:pPr marL="0" indent="0" algn="ctr">
              <a:buNone/>
            </a:pPr>
            <a:endParaRPr lang="en-US"/>
          </a:p>
          <a:p>
            <a:pPr marL="0" indent="0" algn="ctr">
              <a:buNone/>
            </a:pPr>
            <a:r>
              <a:rPr lang="en-US" b="1"/>
              <a:t>So what is Dementia ?</a:t>
            </a:r>
            <a:endParaRPr lang="en-US"/>
          </a:p>
          <a:p>
            <a:pPr>
              <a:buFont typeface="Wingdings" panose="020B0504020202020204" pitchFamily="34" charset="0"/>
              <a:buChar char="v"/>
            </a:pPr>
            <a:r>
              <a:rPr lang="en-US" b="1" dirty="0"/>
              <a:t>Dementia is an 'umbrella' term covering over 200 different </a:t>
            </a:r>
            <a:r>
              <a:rPr lang="en-US" b="1"/>
              <a:t>types of conditions affecting the brain, referred to as a </a:t>
            </a:r>
            <a:r>
              <a:rPr lang="en-US" b="1" dirty="0"/>
              <a:t>neurodegenerative disease process.</a:t>
            </a:r>
          </a:p>
          <a:p>
            <a:pPr marL="0" indent="0">
              <a:buNone/>
            </a:pPr>
            <a:endParaRPr lang="en-US" b="1"/>
          </a:p>
          <a:p>
            <a:pPr>
              <a:buFont typeface="Wingdings" panose="020B0504020202020204" pitchFamily="34" charset="0"/>
              <a:buChar char="v"/>
            </a:pPr>
            <a:r>
              <a:rPr lang="en-US" b="1" dirty="0"/>
              <a:t>Symptoms include:- memory loss, difficulty thinking, problem solving, decision making, communication &amp; </a:t>
            </a:r>
            <a:r>
              <a:rPr lang="en-US" b="1" dirty="0" err="1"/>
              <a:t>behavioural</a:t>
            </a:r>
            <a:r>
              <a:rPr lang="en-US" b="1" dirty="0"/>
              <a:t> </a:t>
            </a:r>
            <a:r>
              <a:rPr lang="en-US" b="1"/>
              <a:t>changes. Causing progressive decline in cognitive </a:t>
            </a:r>
            <a:r>
              <a:rPr lang="en-US" b="1" dirty="0"/>
              <a:t>and functional abilities.</a:t>
            </a:r>
          </a:p>
          <a:p>
            <a:pPr marL="0" indent="0">
              <a:buNone/>
            </a:pPr>
            <a:endParaRPr lang="en-US" b="1"/>
          </a:p>
          <a:p>
            <a:pPr algn="ctr">
              <a:buFont typeface="Wingdings" panose="020B0504020202020204" pitchFamily="34" charset="0"/>
              <a:buChar char="Ø"/>
            </a:pPr>
            <a:endParaRPr lang="en-US"/>
          </a:p>
          <a:p>
            <a:pPr algn="ctr">
              <a:buFont typeface="Wingdings" panose="020B0504020202020204" pitchFamily="34" charset="0"/>
              <a:buChar char="Ø"/>
            </a:pPr>
            <a:endParaRPr lang="en-US"/>
          </a:p>
          <a:p>
            <a:pPr marL="0" indent="0" algn="ctr">
              <a:buNone/>
            </a:pPr>
            <a:endParaRPr lang="en-US"/>
          </a:p>
          <a:p>
            <a:pPr marL="0" indent="0" algn="ctr">
              <a:buNone/>
            </a:pPr>
            <a:endParaRPr lang="en-US"/>
          </a:p>
          <a:p>
            <a:pPr marL="0" indent="0">
              <a:buNone/>
            </a:pPr>
            <a:endParaRPr lang="en-US"/>
          </a:p>
          <a:p>
            <a:endParaRPr lang="en-US"/>
          </a:p>
        </p:txBody>
      </p:sp>
      <p:pic>
        <p:nvPicPr>
          <p:cNvPr id="12" name="Picture Placeholder 11" descr="Image of a slice of lemon in some water">
            <a:extLst>
              <a:ext uri="{FF2B5EF4-FFF2-40B4-BE49-F238E27FC236}">
                <a16:creationId xmlns:a16="http://schemas.microsoft.com/office/drawing/2014/main" id="{0E7FD06F-FD7E-4F39-B40E-790316D5A615}"/>
              </a:ext>
            </a:extLst>
          </p:cNvPr>
          <p:cNvPicPr>
            <a:picLocks noChangeAspect="1"/>
          </p:cNvPicPr>
          <p:nvPr/>
        </p:nvPicPr>
        <p:blipFill rotWithShape="1">
          <a:blip r:embed="rId3" cstate="screen">
            <a:extLst>
              <a:ext uri="{28A0092B-C50C-407E-A947-70E740481C1C}">
                <a14:useLocalDpi xmlns:a14="http://schemas.microsoft.com/office/drawing/2010/main" val="0"/>
              </a:ext>
            </a:extLst>
          </a:blip>
          <a:stretch/>
        </p:blipFill>
        <p:spPr>
          <a:xfrm>
            <a:off x="10606068" y="-49656"/>
            <a:ext cx="1535713" cy="990707"/>
          </a:xfrm>
          <a:prstGeom prst="rect">
            <a:avLst/>
          </a:prstGeom>
        </p:spPr>
      </p:pic>
    </p:spTree>
    <p:extLst>
      <p:ext uri="{BB962C8B-B14F-4D97-AF65-F5344CB8AC3E}">
        <p14:creationId xmlns:p14="http://schemas.microsoft.com/office/powerpoint/2010/main" val="113579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Image of a glass of water with orange slices and blueberries&#10;">
            <a:extLst>
              <a:ext uri="{FF2B5EF4-FFF2-40B4-BE49-F238E27FC236}">
                <a16:creationId xmlns:a16="http://schemas.microsoft.com/office/drawing/2014/main" id="{1B04B052-E6DF-4BF0-8FE7-9B077DDAB09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5464029" y="1860957"/>
            <a:ext cx="3726587" cy="2362957"/>
          </a:xfrm>
        </p:spPr>
      </p:pic>
      <p:sp>
        <p:nvSpPr>
          <p:cNvPr id="2" name="Title 1">
            <a:extLst>
              <a:ext uri="{FF2B5EF4-FFF2-40B4-BE49-F238E27FC236}">
                <a16:creationId xmlns:a16="http://schemas.microsoft.com/office/drawing/2014/main" id="{FA425EA5-DA2A-4F5D-9C8A-A8DD11EE97C3}"/>
              </a:ext>
            </a:extLst>
          </p:cNvPr>
          <p:cNvSpPr>
            <a:spLocks noGrp="1"/>
          </p:cNvSpPr>
          <p:nvPr>
            <p:ph type="ctrTitle"/>
          </p:nvPr>
        </p:nvSpPr>
        <p:spPr>
          <a:xfrm>
            <a:off x="678270" y="-142410"/>
            <a:ext cx="11090595" cy="4845039"/>
          </a:xfrm>
        </p:spPr>
        <p:txBody>
          <a:bodyPr>
            <a:normAutofit/>
          </a:bodyPr>
          <a:lstStyle/>
          <a:p>
            <a:r>
              <a:rPr lang="en-US" sz="3200">
                <a:ea typeface="+mj-lt"/>
                <a:cs typeface="+mj-lt"/>
              </a:rPr>
              <a:t>Understanding changes in communication &amp; </a:t>
            </a:r>
            <a:r>
              <a:rPr lang="en-US" sz="3200" err="1">
                <a:ea typeface="+mj-lt"/>
                <a:cs typeface="+mj-lt"/>
              </a:rPr>
              <a:t>behaviour</a:t>
            </a:r>
            <a:r>
              <a:rPr lang="en-US" sz="3200">
                <a:ea typeface="+mj-lt"/>
                <a:cs typeface="+mj-lt"/>
              </a:rPr>
              <a:t>. </a:t>
            </a:r>
            <a:br>
              <a:rPr lang="en-US" sz="3200"/>
            </a:br>
            <a:br>
              <a:rPr lang="en-US" sz="3200"/>
            </a:br>
            <a:r>
              <a:rPr lang="en-US" sz="3200"/>
              <a:t>How can I manage ?</a:t>
            </a:r>
            <a:r>
              <a:rPr lang="en-US"/>
              <a:t> </a:t>
            </a:r>
            <a:br>
              <a:rPr lang="en-US"/>
            </a:br>
            <a:r>
              <a:rPr lang="en-US" sz="2000" i="1"/>
              <a:t>( 3 minute animation)</a:t>
            </a:r>
            <a:br>
              <a:rPr lang="en-US"/>
            </a:br>
            <a:endParaRPr lang="en-US">
              <a:cs typeface="Aharoni"/>
            </a:endParaRPr>
          </a:p>
        </p:txBody>
      </p:sp>
      <p:sp>
        <p:nvSpPr>
          <p:cNvPr id="3" name="Subtitle 2">
            <a:extLst>
              <a:ext uri="{FF2B5EF4-FFF2-40B4-BE49-F238E27FC236}">
                <a16:creationId xmlns:a16="http://schemas.microsoft.com/office/drawing/2014/main" id="{67CF293A-C923-4F3F-AE8F-23F74E3B00C9}"/>
              </a:ext>
            </a:extLst>
          </p:cNvPr>
          <p:cNvSpPr>
            <a:spLocks noGrp="1"/>
          </p:cNvSpPr>
          <p:nvPr>
            <p:ph type="subTitle" idx="1"/>
          </p:nvPr>
        </p:nvSpPr>
        <p:spPr>
          <a:xfrm>
            <a:off x="1371600" y="4425696"/>
            <a:ext cx="9299448" cy="1189912"/>
          </a:xfrm>
        </p:spPr>
        <p:txBody>
          <a:bodyPr/>
          <a:lstStyle/>
          <a:p>
            <a:r>
              <a:rPr lang="en-US"/>
              <a:t>https://vimeo.com/162656066?lite=1</a:t>
            </a:r>
          </a:p>
        </p:txBody>
      </p:sp>
      <p:sp>
        <p:nvSpPr>
          <p:cNvPr id="12" name="Footer Placeholder 11">
            <a:extLst>
              <a:ext uri="{FF2B5EF4-FFF2-40B4-BE49-F238E27FC236}">
                <a16:creationId xmlns:a16="http://schemas.microsoft.com/office/drawing/2014/main" id="{7A208888-C00D-4C50-A30C-E6FCAB5FA59A}"/>
              </a:ext>
            </a:extLst>
          </p:cNvPr>
          <p:cNvSpPr>
            <a:spLocks noGrp="1"/>
          </p:cNvSpPr>
          <p:nvPr>
            <p:ph type="ftr" sz="quarter" idx="11"/>
          </p:nvPr>
        </p:nvSpPr>
        <p:spPr>
          <a:xfrm>
            <a:off x="758952" y="6400800"/>
            <a:ext cx="6099048" cy="365125"/>
          </a:xfrm>
        </p:spPr>
        <p:txBody>
          <a:bodyPr/>
          <a:lstStyle/>
          <a:p>
            <a:r>
              <a:rPr lang="en-US"/>
              <a:t>Sample footer text</a:t>
            </a:r>
          </a:p>
        </p:txBody>
      </p:sp>
      <p:sp>
        <p:nvSpPr>
          <p:cNvPr id="11" name="Date Placeholder 10">
            <a:extLst>
              <a:ext uri="{FF2B5EF4-FFF2-40B4-BE49-F238E27FC236}">
                <a16:creationId xmlns:a16="http://schemas.microsoft.com/office/drawing/2014/main" id="{4104F275-9E95-47DD-859C-DF128F4F68E4}"/>
              </a:ext>
            </a:extLst>
          </p:cNvPr>
          <p:cNvSpPr>
            <a:spLocks noGrp="1"/>
          </p:cNvSpPr>
          <p:nvPr>
            <p:ph type="dt" sz="half" idx="10"/>
          </p:nvPr>
        </p:nvSpPr>
        <p:spPr>
          <a:xfrm>
            <a:off x="8805672" y="6400800"/>
            <a:ext cx="1865376" cy="365125"/>
          </a:xfrm>
        </p:spPr>
        <p:txBody>
          <a:bodyPr/>
          <a:lstStyle/>
          <a:p>
            <a:r>
              <a:rPr lang="en-US"/>
              <a:t>3/1/20XX</a:t>
            </a:r>
          </a:p>
        </p:txBody>
      </p:sp>
      <p:sp>
        <p:nvSpPr>
          <p:cNvPr id="13" name="Slide Number Placeholder 12">
            <a:extLst>
              <a:ext uri="{FF2B5EF4-FFF2-40B4-BE49-F238E27FC236}">
                <a16:creationId xmlns:a16="http://schemas.microsoft.com/office/drawing/2014/main" id="{48AF2CAF-4D8D-43C4-8EC0-040A1E489120}"/>
              </a:ext>
            </a:extLst>
          </p:cNvPr>
          <p:cNvSpPr>
            <a:spLocks noGrp="1"/>
          </p:cNvSpPr>
          <p:nvPr>
            <p:ph type="sldNum" sz="quarter" idx="12"/>
          </p:nvPr>
        </p:nvSpPr>
        <p:spPr>
          <a:xfrm>
            <a:off x="10899648" y="6400800"/>
            <a:ext cx="530352" cy="365125"/>
          </a:xfrm>
        </p:spPr>
        <p:txBody>
          <a:bodyPr/>
          <a:lstStyle/>
          <a:p>
            <a:fld id="{CB1E4CB7-CB13-4810-BF18-BE31AFC64F93}" type="slidenum">
              <a:rPr lang="en-US" smtClean="0"/>
              <a:pPr/>
              <a:t>5</a:t>
            </a:fld>
            <a:endParaRPr lang="en-US"/>
          </a:p>
        </p:txBody>
      </p:sp>
    </p:spTree>
    <p:extLst>
      <p:ext uri="{BB962C8B-B14F-4D97-AF65-F5344CB8AC3E}">
        <p14:creationId xmlns:p14="http://schemas.microsoft.com/office/powerpoint/2010/main" val="1240846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A3DF-5D86-4285-9517-A48D1DB56D34}"/>
              </a:ext>
            </a:extLst>
          </p:cNvPr>
          <p:cNvSpPr>
            <a:spLocks noGrp="1"/>
          </p:cNvSpPr>
          <p:nvPr>
            <p:ph type="title"/>
          </p:nvPr>
        </p:nvSpPr>
        <p:spPr>
          <a:xfrm>
            <a:off x="1410328" y="101480"/>
            <a:ext cx="9144000" cy="786384"/>
          </a:xfrm>
        </p:spPr>
        <p:txBody>
          <a:bodyPr/>
          <a:lstStyle/>
          <a:p>
            <a:pPr algn="ctr"/>
            <a:r>
              <a:rPr lang="en-US">
                <a:latin typeface="Aparajita"/>
                <a:cs typeface="Aparajita"/>
              </a:rPr>
              <a:t>Understanding changes in </a:t>
            </a:r>
            <a:r>
              <a:rPr lang="en-US" err="1">
                <a:latin typeface="Aparajita"/>
                <a:cs typeface="Aparajita"/>
              </a:rPr>
              <a:t>behaviour</a:t>
            </a:r>
            <a:r>
              <a:rPr lang="en-US">
                <a:latin typeface="Aparajita"/>
                <a:cs typeface="Aparajita"/>
              </a:rPr>
              <a:t>. Helpful Tips (1) </a:t>
            </a:r>
          </a:p>
        </p:txBody>
      </p:sp>
      <p:sp>
        <p:nvSpPr>
          <p:cNvPr id="4" name="Content Placeholder 3">
            <a:extLst>
              <a:ext uri="{FF2B5EF4-FFF2-40B4-BE49-F238E27FC236}">
                <a16:creationId xmlns:a16="http://schemas.microsoft.com/office/drawing/2014/main" id="{E0C00BD4-F850-47CF-93A6-A223D6A47D3F}"/>
              </a:ext>
            </a:extLst>
          </p:cNvPr>
          <p:cNvSpPr>
            <a:spLocks noGrp="1"/>
          </p:cNvSpPr>
          <p:nvPr>
            <p:ph sz="half" idx="2"/>
          </p:nvPr>
        </p:nvSpPr>
        <p:spPr/>
        <p:txBody>
          <a:bodyPr vert="horz" lIns="91440" tIns="45720" rIns="91440" bIns="45720" rtlCol="0" anchor="t">
            <a:normAutofit/>
          </a:bodyPr>
          <a:lstStyle/>
          <a:p>
            <a:pPr marL="0" indent="0">
              <a:buNone/>
            </a:pPr>
            <a:br>
              <a:rPr lang="en-GB" sz="1800" u="sng">
                <a:solidFill>
                  <a:schemeClr val="accent1"/>
                </a:solidFill>
                <a:latin typeface="Aharoni"/>
              </a:rPr>
            </a:br>
            <a:endParaRPr lang="en-GB">
              <a:latin typeface="Arial Narrow" panose="020B0606020202030204" pitchFamily="34" charset="0"/>
            </a:endParaRPr>
          </a:p>
          <a:p>
            <a:pPr>
              <a:buFont typeface="Wingdings" panose="05000000000000000000" pitchFamily="2" charset="2"/>
              <a:buChar char="Ø"/>
            </a:pPr>
            <a:endParaRPr lang="en-GB">
              <a:latin typeface="Arial Narrow" panose="020B0606020202030204" pitchFamily="34" charset="0"/>
            </a:endParaRPr>
          </a:p>
        </p:txBody>
      </p:sp>
      <p:graphicFrame>
        <p:nvGraphicFramePr>
          <p:cNvPr id="12" name="Table 12">
            <a:extLst>
              <a:ext uri="{FF2B5EF4-FFF2-40B4-BE49-F238E27FC236}">
                <a16:creationId xmlns:a16="http://schemas.microsoft.com/office/drawing/2014/main" id="{B6767384-A0FE-356B-B480-1980D4996997}"/>
              </a:ext>
            </a:extLst>
          </p:cNvPr>
          <p:cNvGraphicFramePr>
            <a:graphicFrameLocks noGrp="1"/>
          </p:cNvGraphicFramePr>
          <p:nvPr>
            <p:ph sz="quarter" idx="14"/>
            <p:extLst>
              <p:ext uri="{D42A27DB-BD31-4B8C-83A1-F6EECF244321}">
                <p14:modId xmlns:p14="http://schemas.microsoft.com/office/powerpoint/2010/main" val="732358918"/>
              </p:ext>
            </p:extLst>
          </p:nvPr>
        </p:nvGraphicFramePr>
        <p:xfrm>
          <a:off x="53788" y="1075764"/>
          <a:ext cx="12044797" cy="5689965"/>
        </p:xfrm>
        <a:graphic>
          <a:graphicData uri="http://schemas.openxmlformats.org/drawingml/2006/table">
            <a:tbl>
              <a:tblPr firstRow="1" bandRow="1">
                <a:tableStyleId>{5C22544A-7EE6-4342-B048-85BDC9FD1C3A}</a:tableStyleId>
              </a:tblPr>
              <a:tblGrid>
                <a:gridCol w="1700657">
                  <a:extLst>
                    <a:ext uri="{9D8B030D-6E8A-4147-A177-3AD203B41FA5}">
                      <a16:colId xmlns:a16="http://schemas.microsoft.com/office/drawing/2014/main" val="450519095"/>
                    </a:ext>
                  </a:extLst>
                </a:gridCol>
                <a:gridCol w="10344140">
                  <a:extLst>
                    <a:ext uri="{9D8B030D-6E8A-4147-A177-3AD203B41FA5}">
                      <a16:colId xmlns:a16="http://schemas.microsoft.com/office/drawing/2014/main" val="1257531726"/>
                    </a:ext>
                  </a:extLst>
                </a:gridCol>
              </a:tblGrid>
              <a:tr h="1337847">
                <a:tc>
                  <a:txBody>
                    <a:bodyPr/>
                    <a:lstStyle/>
                    <a:p>
                      <a:r>
                        <a:rPr lang="en-US" sz="1200" dirty="0"/>
                        <a:t>1)  Restless,  agitated or wandering.</a:t>
                      </a:r>
                    </a:p>
                  </a:txBody>
                  <a:tcPr/>
                </a:tc>
                <a:tc>
                  <a:txBody>
                    <a:bodyPr/>
                    <a:lstStyle/>
                    <a:p>
                      <a:pPr marL="285750" indent="-285750">
                        <a:buFont typeface="Wingdings"/>
                        <a:buChar char="q"/>
                      </a:pPr>
                      <a:r>
                        <a:rPr lang="en-US" sz="1200" dirty="0"/>
                        <a:t>Discover possible causes e.g. missing routine, the need to be active, is the person bored,  in  pain, upset or unable to express themselves verbally ?. Perhaps looking for the loo or seeking a familiar person / place / need for reassurance. </a:t>
                      </a:r>
                    </a:p>
                    <a:p>
                      <a:pPr marL="285750" lvl="0" indent="-285750">
                        <a:buFont typeface="Wingdings"/>
                        <a:buChar char="q"/>
                      </a:pPr>
                      <a:r>
                        <a:rPr lang="en-US" sz="1200" dirty="0"/>
                        <a:t>Check what's happening prior to the change in </a:t>
                      </a:r>
                      <a:r>
                        <a:rPr lang="en-US" sz="1200" dirty="0" err="1"/>
                        <a:t>behaviour</a:t>
                      </a:r>
                      <a:r>
                        <a:rPr lang="en-US" sz="1200" dirty="0"/>
                        <a:t> (</a:t>
                      </a:r>
                      <a:r>
                        <a:rPr lang="en-US" sz="1200" dirty="0" err="1"/>
                        <a:t>i.e</a:t>
                      </a:r>
                      <a:r>
                        <a:rPr lang="en-US" sz="1200" dirty="0"/>
                        <a:t> the trigger). </a:t>
                      </a:r>
                    </a:p>
                    <a:p>
                      <a:pPr marL="285750" lvl="0" indent="-285750">
                        <a:buFont typeface="Wingdings"/>
                        <a:buChar char="q"/>
                      </a:pPr>
                      <a:r>
                        <a:rPr lang="en-US" sz="1200" dirty="0"/>
                        <a:t>Check the environment:- is it familiar, comfortable, how is the temperature / noise levels ? . What else is occurring in the room, could this be perceived as upsetting / the trigger ?.</a:t>
                      </a:r>
                    </a:p>
                    <a:p>
                      <a:pPr marL="285750" lvl="0" indent="-285750">
                        <a:buFont typeface="Wingdings"/>
                        <a:buChar char="q"/>
                      </a:pPr>
                      <a:r>
                        <a:rPr lang="en-US" sz="1200" dirty="0"/>
                        <a:t> What is the person's facial expression telling you ? Q:-what might help you if you felt like this ?</a:t>
                      </a:r>
                    </a:p>
                    <a:p>
                      <a:pPr lvl="0">
                        <a:buNone/>
                      </a:pPr>
                      <a:endParaRPr lang="en-US" sz="1200" dirty="0"/>
                    </a:p>
                  </a:txBody>
                  <a:tcPr/>
                </a:tc>
                <a:extLst>
                  <a:ext uri="{0D108BD9-81ED-4DB2-BD59-A6C34878D82A}">
                    <a16:rowId xmlns:a16="http://schemas.microsoft.com/office/drawing/2014/main" val="2579872464"/>
                  </a:ext>
                </a:extLst>
              </a:tr>
              <a:tr h="1193901">
                <a:tc>
                  <a:txBody>
                    <a:bodyPr/>
                    <a:lstStyle/>
                    <a:p>
                      <a:endParaRPr lang="en-US" sz="1200" dirty="0"/>
                    </a:p>
                  </a:txBody>
                  <a:tcPr/>
                </a:tc>
                <a:tc>
                  <a:txBody>
                    <a:bodyPr/>
                    <a:lstStyle/>
                    <a:p>
                      <a:pPr marL="285750" indent="-285750">
                        <a:buFont typeface="Wingdings"/>
                        <a:buChar char="ü"/>
                      </a:pPr>
                      <a:r>
                        <a:rPr lang="en-US" sz="1200" b="1" dirty="0">
                          <a:solidFill>
                            <a:srgbClr val="0070C0"/>
                          </a:solidFill>
                        </a:rPr>
                        <a:t>Acknowledge how the person is feeling, e.g. lost, frightened, sad, irritable or restless. Offer to help, give reassurance &amp; comfort e.g. If appropriate, a hug, reassuring smile, suggest having a </a:t>
                      </a:r>
                      <a:r>
                        <a:rPr lang="en-US" sz="1200" b="1" dirty="0" err="1">
                          <a:solidFill>
                            <a:srgbClr val="0070C0"/>
                          </a:solidFill>
                        </a:rPr>
                        <a:t>cuppa</a:t>
                      </a:r>
                      <a:r>
                        <a:rPr lang="en-US" sz="1200" b="1" dirty="0">
                          <a:solidFill>
                            <a:srgbClr val="0070C0"/>
                          </a:solidFill>
                        </a:rPr>
                        <a:t>, chat or activity together. </a:t>
                      </a:r>
                      <a:endParaRPr lang="en-US" sz="1200" dirty="0"/>
                    </a:p>
                    <a:p>
                      <a:pPr marL="285750" lvl="0" indent="-285750">
                        <a:buFont typeface="Wingdings"/>
                        <a:buChar char="ü"/>
                      </a:pPr>
                      <a:r>
                        <a:rPr lang="en-US" sz="1200" b="1" dirty="0">
                          <a:solidFill>
                            <a:srgbClr val="0070C0"/>
                          </a:solidFill>
                        </a:rPr>
                        <a:t>If needed, try to distract, redirect if possible e.g. ask to help out with a pleasant calming activity.</a:t>
                      </a:r>
                    </a:p>
                    <a:p>
                      <a:pPr marL="285750" lvl="0" indent="-285750">
                        <a:buFont typeface="Wingdings"/>
                        <a:buChar char="ü"/>
                      </a:pPr>
                      <a:r>
                        <a:rPr lang="en-US" sz="1200" b="1" dirty="0">
                          <a:solidFill>
                            <a:srgbClr val="0070C0"/>
                          </a:solidFill>
                        </a:rPr>
                        <a:t>Consider introducing a regular form of occupation / engagement with previous interests. Perhaps asking a befriender/</a:t>
                      </a:r>
                      <a:r>
                        <a:rPr lang="en-US" sz="1200" b="1" dirty="0" err="1">
                          <a:solidFill>
                            <a:srgbClr val="0070C0"/>
                          </a:solidFill>
                        </a:rPr>
                        <a:t>carer</a:t>
                      </a:r>
                      <a:r>
                        <a:rPr lang="en-US" sz="1200" b="1" dirty="0">
                          <a:solidFill>
                            <a:srgbClr val="0070C0"/>
                          </a:solidFill>
                        </a:rPr>
                        <a:t>/ friend to spend regular time for company, walks or activities. Arrange for a trial day at a day club or other suitable activity.</a:t>
                      </a:r>
                    </a:p>
                  </a:txBody>
                  <a:tcPr/>
                </a:tc>
                <a:extLst>
                  <a:ext uri="{0D108BD9-81ED-4DB2-BD59-A6C34878D82A}">
                    <a16:rowId xmlns:a16="http://schemas.microsoft.com/office/drawing/2014/main" val="3225625942"/>
                  </a:ext>
                </a:extLst>
              </a:tr>
              <a:tr h="2209988">
                <a:tc>
                  <a:txBody>
                    <a:bodyPr/>
                    <a:lstStyle/>
                    <a:p>
                      <a:r>
                        <a:rPr lang="en-US" sz="1050" dirty="0"/>
                        <a:t>2)</a:t>
                      </a:r>
                    </a:p>
                    <a:p>
                      <a:pPr lvl="0">
                        <a:buNone/>
                      </a:pPr>
                      <a:r>
                        <a:rPr lang="en-US" sz="1050" dirty="0"/>
                        <a:t>Repeated </a:t>
                      </a:r>
                      <a:r>
                        <a:rPr lang="en-US" sz="1050" dirty="0" err="1"/>
                        <a:t>behaviour</a:t>
                      </a:r>
                      <a:r>
                        <a:rPr lang="en-US" sz="1050" dirty="0"/>
                        <a:t> e.g. is the person asking the same question repeatedly ? </a:t>
                      </a:r>
                    </a:p>
                    <a:p>
                      <a:pPr lvl="0">
                        <a:buNone/>
                      </a:pPr>
                      <a:r>
                        <a:rPr lang="en-US" sz="1050" dirty="0"/>
                        <a:t> ( asking to go home....).</a:t>
                      </a:r>
                    </a:p>
                    <a:p>
                      <a:pPr lvl="0">
                        <a:buNone/>
                      </a:pPr>
                      <a:r>
                        <a:rPr lang="en-US" sz="1050" dirty="0"/>
                        <a:t>Identify the trigger and work with the person where they are.</a:t>
                      </a:r>
                    </a:p>
                  </a:txBody>
                  <a:tcPr/>
                </a:tc>
                <a:tc>
                  <a:txBody>
                    <a:bodyPr/>
                    <a:lstStyle/>
                    <a:p>
                      <a:pPr marL="285750" indent="-285750">
                        <a:buFont typeface="Wingdings"/>
                        <a:buChar char="v"/>
                      </a:pPr>
                      <a:r>
                        <a:rPr lang="en-US" sz="1100" dirty="0"/>
                        <a:t>The dementia process significantly affects recall of recent information or events, which may  have occurred  immediately before .</a:t>
                      </a:r>
                    </a:p>
                    <a:p>
                      <a:pPr marL="285750" lvl="0" indent="-285750">
                        <a:buFont typeface="Wingdings"/>
                        <a:buChar char="v"/>
                      </a:pPr>
                      <a:r>
                        <a:rPr lang="en-US" sz="1100" dirty="0"/>
                        <a:t>What is the person doing / saying /asking repeatedly ? e.g. could the person be worried about being late &amp; asking the time. If the person is able to </a:t>
                      </a:r>
                      <a:r>
                        <a:rPr lang="en-US" sz="1100" dirty="0" err="1"/>
                        <a:t>recognise</a:t>
                      </a:r>
                      <a:r>
                        <a:rPr lang="en-US" sz="1100" dirty="0"/>
                        <a:t> and read a clock, place this in  their clear view &amp; also use prompts if needed. This </a:t>
                      </a:r>
                      <a:r>
                        <a:rPr lang="en-US" sz="1100" dirty="0" err="1"/>
                        <a:t>behaviour</a:t>
                      </a:r>
                      <a:r>
                        <a:rPr lang="en-US" sz="1100" dirty="0"/>
                        <a:t> may be related to past experiences, homes or activities. Past memories are easier for the brain to access &amp; is a great place to start a conversation about that time, which is comforting &amp; often very enjoyable for the person. 'Home' can be interpreted as e.g. comfort / mother /security / reassurance.</a:t>
                      </a:r>
                    </a:p>
                    <a:p>
                      <a:pPr marL="285750" lvl="0" indent="-285750">
                        <a:buFont typeface="Wingdings"/>
                        <a:buChar char="v"/>
                      </a:pPr>
                      <a:r>
                        <a:rPr lang="en-US" sz="1100" dirty="0"/>
                        <a:t>Can the distress or </a:t>
                      </a:r>
                      <a:r>
                        <a:rPr lang="en-US" sz="1100" dirty="0" err="1"/>
                        <a:t>behaviour</a:t>
                      </a:r>
                      <a:r>
                        <a:rPr lang="en-US" sz="1100" dirty="0"/>
                        <a:t> be remedies easily, e.g. could relevant information be written down &amp; attention directed to a calendar or a notice board.</a:t>
                      </a:r>
                    </a:p>
                    <a:p>
                      <a:pPr marL="285750" lvl="0" indent="-285750">
                        <a:buFont typeface="Wingdings"/>
                        <a:buChar char="v"/>
                      </a:pPr>
                      <a:r>
                        <a:rPr lang="en-US" sz="1100" dirty="0"/>
                        <a:t>Remember to avoid arguing their 'reality' with your 'reality'.</a:t>
                      </a:r>
                    </a:p>
                    <a:p>
                      <a:pPr marL="285750" lvl="0" indent="-285750">
                        <a:buFont typeface="Wingdings"/>
                        <a:buChar char="v"/>
                      </a:pPr>
                      <a:r>
                        <a:rPr lang="en-US" sz="1100" dirty="0"/>
                        <a:t>Try distraction techniques, engaging in different activity, environment / scenery and conversation.</a:t>
                      </a:r>
                    </a:p>
                    <a:p>
                      <a:pPr marL="285750" lvl="0" indent="-285750">
                        <a:buFont typeface="Wingdings"/>
                        <a:buChar char="v"/>
                      </a:pPr>
                      <a:endParaRPr lang="en-US" sz="1100" dirty="0"/>
                    </a:p>
                    <a:p>
                      <a:pPr marL="285750" lvl="0" indent="-285750">
                        <a:buFont typeface="Wingdings"/>
                        <a:buChar char="v"/>
                      </a:pPr>
                      <a:endParaRPr lang="en-US" sz="1100" dirty="0"/>
                    </a:p>
                  </a:txBody>
                  <a:tcPr/>
                </a:tc>
                <a:extLst>
                  <a:ext uri="{0D108BD9-81ED-4DB2-BD59-A6C34878D82A}">
                    <a16:rowId xmlns:a16="http://schemas.microsoft.com/office/drawing/2014/main" val="2976861908"/>
                  </a:ext>
                </a:extLst>
              </a:tr>
              <a:tr h="457238">
                <a:tc>
                  <a:txBody>
                    <a:bodyPr/>
                    <a:lstStyle/>
                    <a:p>
                      <a:endParaRPr lang="en-US"/>
                    </a:p>
                  </a:txBody>
                  <a:tcPr/>
                </a:tc>
                <a:tc>
                  <a:txBody>
                    <a:bodyPr/>
                    <a:lstStyle/>
                    <a:p>
                      <a:endParaRPr lang="en-US"/>
                    </a:p>
                  </a:txBody>
                  <a:tcPr/>
                </a:tc>
                <a:extLst>
                  <a:ext uri="{0D108BD9-81ED-4DB2-BD59-A6C34878D82A}">
                    <a16:rowId xmlns:a16="http://schemas.microsoft.com/office/drawing/2014/main" val="3160829413"/>
                  </a:ext>
                </a:extLst>
              </a:tr>
              <a:tr h="457238">
                <a:tc>
                  <a:txBody>
                    <a:bodyPr/>
                    <a:lstStyle/>
                    <a:p>
                      <a:endParaRPr lang="en-US"/>
                    </a:p>
                  </a:txBody>
                  <a:tcPr/>
                </a:tc>
                <a:tc>
                  <a:txBody>
                    <a:bodyPr/>
                    <a:lstStyle/>
                    <a:p>
                      <a:endParaRPr lang="en-US" dirty="0"/>
                    </a:p>
                  </a:txBody>
                  <a:tcPr/>
                </a:tc>
                <a:extLst>
                  <a:ext uri="{0D108BD9-81ED-4DB2-BD59-A6C34878D82A}">
                    <a16:rowId xmlns:a16="http://schemas.microsoft.com/office/drawing/2014/main" val="1952795458"/>
                  </a:ext>
                </a:extLst>
              </a:tr>
            </a:tbl>
          </a:graphicData>
        </a:graphic>
      </p:graphicFrame>
      <p:pic>
        <p:nvPicPr>
          <p:cNvPr id="16" name="Picture 16">
            <a:extLst>
              <a:ext uri="{FF2B5EF4-FFF2-40B4-BE49-F238E27FC236}">
                <a16:creationId xmlns:a16="http://schemas.microsoft.com/office/drawing/2014/main" id="{96C6B0C6-85B2-676B-811A-68F472710DF5}"/>
              </a:ext>
            </a:extLst>
          </p:cNvPr>
          <p:cNvPicPr>
            <a:picLocks noGrp="1" noChangeAspect="1"/>
          </p:cNvPicPr>
          <p:nvPr>
            <p:ph sz="quarter" idx="4"/>
          </p:nvPr>
        </p:nvPicPr>
        <p:blipFill>
          <a:blip r:embed="rId2"/>
          <a:stretch>
            <a:fillRect/>
          </a:stretch>
        </p:blipFill>
        <p:spPr>
          <a:xfrm flipH="1">
            <a:off x="10902937" y="281851"/>
            <a:ext cx="777073" cy="602916"/>
          </a:xfrm>
        </p:spPr>
      </p:pic>
      <p:sp>
        <p:nvSpPr>
          <p:cNvPr id="7" name="Date Placeholder 6">
            <a:extLst>
              <a:ext uri="{FF2B5EF4-FFF2-40B4-BE49-F238E27FC236}">
                <a16:creationId xmlns:a16="http://schemas.microsoft.com/office/drawing/2014/main" id="{8D04EDDF-3B6D-4685-BA05-F578B3450DDA}"/>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22C14BFD-9ADC-4240-A332-E642B9A2E52E}"/>
              </a:ext>
            </a:extLst>
          </p:cNvPr>
          <p:cNvSpPr>
            <a:spLocks noGrp="1"/>
          </p:cNvSpPr>
          <p:nvPr>
            <p:ph type="sldNum" sz="quarter" idx="12"/>
          </p:nvPr>
        </p:nvSpPr>
        <p:spPr/>
        <p:txBody>
          <a:bodyPr/>
          <a:lstStyle/>
          <a:p>
            <a:fld id="{CB1E4CB7-CB13-4810-BF18-BE31AFC64F93}" type="slidenum">
              <a:rPr lang="en-US" smtClean="0"/>
              <a:pPr/>
              <a:t>6</a:t>
            </a:fld>
            <a:endParaRPr lang="en-US"/>
          </a:p>
        </p:txBody>
      </p:sp>
      <p:sp>
        <p:nvSpPr>
          <p:cNvPr id="13" name="TextBox 12">
            <a:extLst>
              <a:ext uri="{FF2B5EF4-FFF2-40B4-BE49-F238E27FC236}">
                <a16:creationId xmlns:a16="http://schemas.microsoft.com/office/drawing/2014/main" id="{2D4C2B70-6A8E-2E57-8261-EB23B5E9DF5C}"/>
              </a:ext>
            </a:extLst>
          </p:cNvPr>
          <p:cNvSpPr txBox="1"/>
          <p:nvPr/>
        </p:nvSpPr>
        <p:spPr>
          <a:xfrm flipH="1">
            <a:off x="7324166" y="-1576951"/>
            <a:ext cx="4232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lick o add text</a:t>
            </a:r>
          </a:p>
        </p:txBody>
      </p:sp>
      <p:sp>
        <p:nvSpPr>
          <p:cNvPr id="15" name="Text Placeholder 14">
            <a:extLst>
              <a:ext uri="{FF2B5EF4-FFF2-40B4-BE49-F238E27FC236}">
                <a16:creationId xmlns:a16="http://schemas.microsoft.com/office/drawing/2014/main" id="{034EA105-A31E-EE94-1A48-779CBE55F963}"/>
              </a:ext>
            </a:extLst>
          </p:cNvPr>
          <p:cNvSpPr>
            <a:spLocks noGrp="1"/>
          </p:cNvSpPr>
          <p:nvPr>
            <p:ph type="body" idx="1"/>
          </p:nvPr>
        </p:nvSpPr>
        <p:spPr>
          <a:xfrm>
            <a:off x="205507" y="626634"/>
            <a:ext cx="1492794" cy="355013"/>
          </a:xfrm>
        </p:spPr>
        <p:txBody>
          <a:bodyPr>
            <a:normAutofit fontScale="85000" lnSpcReduction="20000"/>
          </a:bodyPr>
          <a:lstStyle/>
          <a:p>
            <a:r>
              <a:rPr lang="en-US" err="1"/>
              <a:t>Behaviour</a:t>
            </a:r>
          </a:p>
        </p:txBody>
      </p:sp>
      <p:sp>
        <p:nvSpPr>
          <p:cNvPr id="5" name="Text Placeholder 9">
            <a:extLst>
              <a:ext uri="{FF2B5EF4-FFF2-40B4-BE49-F238E27FC236}">
                <a16:creationId xmlns:a16="http://schemas.microsoft.com/office/drawing/2014/main" id="{617CCDC7-038E-47FF-B79A-950E4A19D474}"/>
              </a:ext>
            </a:extLst>
          </p:cNvPr>
          <p:cNvSpPr txBox="1">
            <a:spLocks/>
          </p:cNvSpPr>
          <p:nvPr/>
        </p:nvSpPr>
        <p:spPr>
          <a:xfrm>
            <a:off x="2502898" y="707316"/>
            <a:ext cx="1749218" cy="408804"/>
          </a:xfrm>
          <a:prstGeom prst="rect">
            <a:avLst/>
          </a:prstGeom>
        </p:spPr>
        <p:txBody>
          <a:bodyPr vert="horz" lIns="91440" tIns="45720" rIns="91440" bIns="45720" rtlCol="0" anchor="b">
            <a:normAutofit fontScale="92500" lnSpcReduction="10000"/>
          </a:bodyPr>
          <a:lstStyle>
            <a:lvl1pPr marL="0" indent="0" algn="l" defTabSz="914400" rtl="0" eaLnBrk="1" latinLnBrk="0" hangingPunct="1">
              <a:lnSpc>
                <a:spcPct val="100000"/>
              </a:lnSpc>
              <a:spcBef>
                <a:spcPts val="900"/>
              </a:spcBef>
              <a:buClr>
                <a:schemeClr val="accent5"/>
              </a:buClr>
              <a:buFont typeface="Avenir Next LT Pro" panose="020B05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105000"/>
              </a:lnSpc>
              <a:spcBef>
                <a:spcPts val="900"/>
              </a:spcBef>
              <a:buFont typeface="Arial" panose="020B0604020202020204" pitchFamily="34" charset="0"/>
              <a:buNone/>
              <a:defRPr sz="2000" b="1" kern="1200">
                <a:solidFill>
                  <a:schemeClr val="tx1">
                    <a:lumMod val="75000"/>
                    <a:lumOff val="25000"/>
                  </a:schemeClr>
                </a:solidFill>
                <a:latin typeface="+mn-lt"/>
                <a:ea typeface="+mn-ea"/>
                <a:cs typeface="+mn-cs"/>
              </a:defRPr>
            </a:lvl2pPr>
            <a:lvl3pPr marL="914400" indent="0" algn="l" defTabSz="914400" rtl="0" eaLnBrk="1" latinLnBrk="0" hangingPunct="1">
              <a:lnSpc>
                <a:spcPct val="105000"/>
              </a:lnSpc>
              <a:spcBef>
                <a:spcPts val="600"/>
              </a:spcBef>
              <a:buClr>
                <a:schemeClr val="accent5"/>
              </a:buClr>
              <a:buFont typeface="Avenir Next LT Pro" panose="020B05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5000"/>
              </a:lnSpc>
              <a:spcBef>
                <a:spcPts val="600"/>
              </a:spcBef>
              <a:buFontTx/>
              <a:buNone/>
              <a:defRPr sz="1600" b="1" i="1" kern="1200">
                <a:solidFill>
                  <a:schemeClr val="tx1">
                    <a:lumMod val="75000"/>
                    <a:lumOff val="25000"/>
                  </a:schemeClr>
                </a:solidFill>
                <a:latin typeface="+mn-lt"/>
                <a:ea typeface="+mn-ea"/>
                <a:cs typeface="+mn-cs"/>
              </a:defRPr>
            </a:lvl4pPr>
            <a:lvl5pPr marL="1828800" indent="0" algn="l" defTabSz="914400" rtl="0" eaLnBrk="1" latinLnBrk="0" hangingPunct="1">
              <a:lnSpc>
                <a:spcPct val="105000"/>
              </a:lnSpc>
              <a:spcBef>
                <a:spcPts val="600"/>
              </a:spcBef>
              <a:buClr>
                <a:schemeClr val="accent5"/>
              </a:buClr>
              <a:buFont typeface="Avenir Next LT Pro" panose="020B05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'Detective'</a:t>
            </a:r>
          </a:p>
        </p:txBody>
      </p:sp>
    </p:spTree>
    <p:extLst>
      <p:ext uri="{BB962C8B-B14F-4D97-AF65-F5344CB8AC3E}">
        <p14:creationId xmlns:p14="http://schemas.microsoft.com/office/powerpoint/2010/main" val="2046771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A3DF-5D86-4285-9517-A48D1DB56D34}"/>
              </a:ext>
            </a:extLst>
          </p:cNvPr>
          <p:cNvSpPr>
            <a:spLocks noGrp="1"/>
          </p:cNvSpPr>
          <p:nvPr>
            <p:ph type="title"/>
          </p:nvPr>
        </p:nvSpPr>
        <p:spPr>
          <a:xfrm>
            <a:off x="684187" y="101480"/>
            <a:ext cx="9914964" cy="365043"/>
          </a:xfrm>
        </p:spPr>
        <p:txBody>
          <a:bodyPr/>
          <a:lstStyle/>
          <a:p>
            <a:pPr algn="ctr"/>
            <a:r>
              <a:rPr lang="en-US" sz="3600" dirty="0">
                <a:latin typeface="Aparajita"/>
                <a:cs typeface="Aparajita"/>
              </a:rPr>
              <a:t>Understanding changes in </a:t>
            </a:r>
            <a:r>
              <a:rPr lang="en-US" sz="3600" dirty="0" err="1">
                <a:latin typeface="Aparajita"/>
                <a:cs typeface="Aparajita"/>
              </a:rPr>
              <a:t>behaviour</a:t>
            </a:r>
            <a:r>
              <a:rPr lang="en-US" sz="3600" dirty="0">
                <a:latin typeface="Aparajita"/>
                <a:cs typeface="Aparajita"/>
              </a:rPr>
              <a:t>. Helpful Tips (2) </a:t>
            </a:r>
          </a:p>
        </p:txBody>
      </p:sp>
      <p:sp>
        <p:nvSpPr>
          <p:cNvPr id="4" name="Content Placeholder 3">
            <a:extLst>
              <a:ext uri="{FF2B5EF4-FFF2-40B4-BE49-F238E27FC236}">
                <a16:creationId xmlns:a16="http://schemas.microsoft.com/office/drawing/2014/main" id="{E0C00BD4-F850-47CF-93A6-A223D6A47D3F}"/>
              </a:ext>
            </a:extLst>
          </p:cNvPr>
          <p:cNvSpPr>
            <a:spLocks noGrp="1"/>
          </p:cNvSpPr>
          <p:nvPr>
            <p:ph sz="half" idx="2"/>
          </p:nvPr>
        </p:nvSpPr>
        <p:spPr/>
        <p:txBody>
          <a:bodyPr vert="horz" lIns="91440" tIns="45720" rIns="91440" bIns="45720" rtlCol="0" anchor="t">
            <a:normAutofit/>
          </a:bodyPr>
          <a:lstStyle/>
          <a:p>
            <a:pPr marL="0" indent="0">
              <a:buNone/>
            </a:pPr>
            <a:br>
              <a:rPr lang="en-GB" sz="1800" u="sng">
                <a:solidFill>
                  <a:schemeClr val="accent1"/>
                </a:solidFill>
                <a:latin typeface="Aharoni"/>
              </a:rPr>
            </a:br>
            <a:endParaRPr lang="en-GB">
              <a:latin typeface="Arial Narrow" panose="020B0606020202030204" pitchFamily="34" charset="0"/>
            </a:endParaRPr>
          </a:p>
          <a:p>
            <a:pPr>
              <a:buFont typeface="Wingdings" panose="05000000000000000000" pitchFamily="2" charset="2"/>
              <a:buChar char="Ø"/>
            </a:pPr>
            <a:endParaRPr lang="en-GB">
              <a:latin typeface="Arial Narrow" panose="020B0606020202030204" pitchFamily="34" charset="0"/>
            </a:endParaRPr>
          </a:p>
        </p:txBody>
      </p:sp>
      <p:graphicFrame>
        <p:nvGraphicFramePr>
          <p:cNvPr id="12" name="Table 12">
            <a:extLst>
              <a:ext uri="{FF2B5EF4-FFF2-40B4-BE49-F238E27FC236}">
                <a16:creationId xmlns:a16="http://schemas.microsoft.com/office/drawing/2014/main" id="{B6767384-A0FE-356B-B480-1980D4996997}"/>
              </a:ext>
            </a:extLst>
          </p:cNvPr>
          <p:cNvGraphicFramePr>
            <a:graphicFrameLocks noGrp="1"/>
          </p:cNvGraphicFramePr>
          <p:nvPr>
            <p:ph sz="quarter" idx="14"/>
            <p:extLst>
              <p:ext uri="{D42A27DB-BD31-4B8C-83A1-F6EECF244321}">
                <p14:modId xmlns:p14="http://schemas.microsoft.com/office/powerpoint/2010/main" val="2012636487"/>
              </p:ext>
            </p:extLst>
          </p:nvPr>
        </p:nvGraphicFramePr>
        <p:xfrm>
          <a:off x="134470" y="699247"/>
          <a:ext cx="11632409" cy="6187440"/>
        </p:xfrm>
        <a:graphic>
          <a:graphicData uri="http://schemas.openxmlformats.org/drawingml/2006/table">
            <a:tbl>
              <a:tblPr firstRow="1" bandRow="1">
                <a:tableStyleId>{5C22544A-7EE6-4342-B048-85BDC9FD1C3A}</a:tableStyleId>
              </a:tblPr>
              <a:tblGrid>
                <a:gridCol w="1642429">
                  <a:extLst>
                    <a:ext uri="{9D8B030D-6E8A-4147-A177-3AD203B41FA5}">
                      <a16:colId xmlns:a16="http://schemas.microsoft.com/office/drawing/2014/main" val="450519095"/>
                    </a:ext>
                  </a:extLst>
                </a:gridCol>
                <a:gridCol w="9989980">
                  <a:extLst>
                    <a:ext uri="{9D8B030D-6E8A-4147-A177-3AD203B41FA5}">
                      <a16:colId xmlns:a16="http://schemas.microsoft.com/office/drawing/2014/main" val="1257531726"/>
                    </a:ext>
                  </a:extLst>
                </a:gridCol>
              </a:tblGrid>
              <a:tr h="297725">
                <a:tc>
                  <a:txBody>
                    <a:bodyPr/>
                    <a:lstStyle/>
                    <a:p>
                      <a:endParaRPr lang="en-US" dirty="0"/>
                    </a:p>
                  </a:txBody>
                  <a:tcPr/>
                </a:tc>
                <a:tc>
                  <a:txBody>
                    <a:bodyPr/>
                    <a:lstStyle/>
                    <a:p>
                      <a:pPr marL="285750" indent="-285750">
                        <a:buFont typeface="Wingdings"/>
                        <a:buChar char="q"/>
                      </a:pPr>
                      <a:endParaRPr lang="en-US" dirty="0"/>
                    </a:p>
                  </a:txBody>
                  <a:tcPr/>
                </a:tc>
                <a:extLst>
                  <a:ext uri="{0D108BD9-81ED-4DB2-BD59-A6C34878D82A}">
                    <a16:rowId xmlns:a16="http://schemas.microsoft.com/office/drawing/2014/main" val="2579872464"/>
                  </a:ext>
                </a:extLst>
              </a:tr>
              <a:tr h="297725">
                <a:tc>
                  <a:txBody>
                    <a:bodyPr/>
                    <a:lstStyle/>
                    <a:p>
                      <a:endParaRPr lang="en-US"/>
                    </a:p>
                  </a:txBody>
                  <a:tcPr/>
                </a:tc>
                <a:tc>
                  <a:txBody>
                    <a:bodyPr/>
                    <a:lstStyle/>
                    <a:p>
                      <a:pPr marL="0" indent="0">
                        <a:buNone/>
                      </a:pPr>
                      <a:endParaRPr lang="en-US" b="1" dirty="0">
                        <a:solidFill>
                          <a:srgbClr val="0070C0"/>
                        </a:solidFill>
                      </a:endParaRPr>
                    </a:p>
                  </a:txBody>
                  <a:tcPr/>
                </a:tc>
                <a:extLst>
                  <a:ext uri="{0D108BD9-81ED-4DB2-BD59-A6C34878D82A}">
                    <a16:rowId xmlns:a16="http://schemas.microsoft.com/office/drawing/2014/main" val="3225625942"/>
                  </a:ext>
                </a:extLst>
              </a:tr>
              <a:tr h="1989671">
                <a:tc>
                  <a:txBody>
                    <a:bodyPr/>
                    <a:lstStyle/>
                    <a:p>
                      <a:r>
                        <a:rPr lang="en-US" sz="1200" dirty="0"/>
                        <a:t>2)</a:t>
                      </a:r>
                    </a:p>
                    <a:p>
                      <a:pPr lvl="0">
                        <a:buNone/>
                      </a:pPr>
                      <a:r>
                        <a:rPr lang="en-US" sz="1200" dirty="0"/>
                        <a:t>Repeated </a:t>
                      </a:r>
                      <a:r>
                        <a:rPr lang="en-US" sz="1200" dirty="0" err="1"/>
                        <a:t>behaviour</a:t>
                      </a:r>
                      <a:r>
                        <a:rPr lang="en-US" sz="1200" dirty="0"/>
                        <a:t> e.g. is the person asking the same question repeatedly ? </a:t>
                      </a:r>
                    </a:p>
                    <a:p>
                      <a:pPr lvl="0">
                        <a:buNone/>
                      </a:pPr>
                      <a:r>
                        <a:rPr lang="en-US" sz="1200" dirty="0"/>
                        <a:t> ( asking to go home....).</a:t>
                      </a:r>
                    </a:p>
                    <a:p>
                      <a:pPr lvl="0">
                        <a:buNone/>
                      </a:pPr>
                      <a:r>
                        <a:rPr lang="en-US" sz="1200" dirty="0"/>
                        <a:t>Identify the trigger and work with the person where they are.</a:t>
                      </a:r>
                    </a:p>
                  </a:txBody>
                  <a:tcPr/>
                </a:tc>
                <a:tc>
                  <a:txBody>
                    <a:bodyPr/>
                    <a:lstStyle/>
                    <a:p>
                      <a:pPr marL="285750" indent="-285750">
                        <a:buFont typeface="Wingdings"/>
                        <a:buChar char="v"/>
                      </a:pPr>
                      <a:r>
                        <a:rPr lang="en-US" sz="1400" dirty="0"/>
                        <a:t>The dementia process significantly affects recall of recent information or events, which may  have occurred  immediately before .</a:t>
                      </a:r>
                    </a:p>
                    <a:p>
                      <a:pPr marL="285750" lvl="0" indent="-285750">
                        <a:buFont typeface="Wingdings"/>
                        <a:buChar char="v"/>
                      </a:pPr>
                      <a:r>
                        <a:rPr lang="en-US" sz="1400" dirty="0"/>
                        <a:t>What is the person doing / saying /asking repeatedly ? e.g. could the person be worried about being late &amp; asking the time. If the person is able to </a:t>
                      </a:r>
                      <a:r>
                        <a:rPr lang="en-US" sz="1400" dirty="0" err="1"/>
                        <a:t>recognise</a:t>
                      </a:r>
                      <a:r>
                        <a:rPr lang="en-US" sz="1400" dirty="0"/>
                        <a:t> and read a clock, place this in  their clear view &amp; also use prompts if needed. This </a:t>
                      </a:r>
                      <a:r>
                        <a:rPr lang="en-US" sz="1400" dirty="0" err="1"/>
                        <a:t>behaviour</a:t>
                      </a:r>
                      <a:r>
                        <a:rPr lang="en-US" sz="1400" dirty="0"/>
                        <a:t> may be related to past experiences, homes or activities. Past memories are easier for the brain to access &amp; is a great place to start a conversation about that time, which is comforting &amp; often very enjoyable for the person. 'Home' can be interpreted as e.g. comfort / mother /security / reassurance.</a:t>
                      </a:r>
                    </a:p>
                    <a:p>
                      <a:pPr marL="285750" lvl="0" indent="-285750">
                        <a:buFont typeface="Wingdings"/>
                        <a:buChar char="v"/>
                      </a:pPr>
                      <a:r>
                        <a:rPr lang="en-US" sz="1400" dirty="0"/>
                        <a:t>Can the distress or </a:t>
                      </a:r>
                      <a:r>
                        <a:rPr lang="en-US" sz="1400" dirty="0" err="1"/>
                        <a:t>behaviour</a:t>
                      </a:r>
                      <a:r>
                        <a:rPr lang="en-US" sz="1400" dirty="0"/>
                        <a:t> be remedies easily, e.g. could relevant information be written down &amp; attention directed to a calendar or a notice board.</a:t>
                      </a:r>
                    </a:p>
                    <a:p>
                      <a:pPr marL="285750" lvl="0" indent="-285750">
                        <a:buFont typeface="Wingdings"/>
                        <a:buChar char="v"/>
                      </a:pPr>
                      <a:r>
                        <a:rPr lang="en-US" sz="1400" dirty="0"/>
                        <a:t>Remember to avoid arguing their 'reality' with your 'reality'.</a:t>
                      </a:r>
                    </a:p>
                    <a:p>
                      <a:pPr marL="285750" lvl="0" indent="-285750">
                        <a:buFont typeface="Wingdings"/>
                        <a:buChar char="v"/>
                      </a:pPr>
                      <a:r>
                        <a:rPr lang="en-US" sz="1400" dirty="0"/>
                        <a:t>Try distraction techniques, engaging in different activity, environment / scenery and conversation</a:t>
                      </a:r>
                    </a:p>
                  </a:txBody>
                  <a:tcPr/>
                </a:tc>
                <a:extLst>
                  <a:ext uri="{0D108BD9-81ED-4DB2-BD59-A6C34878D82A}">
                    <a16:rowId xmlns:a16="http://schemas.microsoft.com/office/drawing/2014/main" val="2976861908"/>
                  </a:ext>
                </a:extLst>
              </a:tr>
              <a:tr h="2650478">
                <a:tc>
                  <a:txBody>
                    <a:bodyPr/>
                    <a:lstStyle/>
                    <a:p>
                      <a:pPr lvl="0">
                        <a:buNone/>
                      </a:pPr>
                      <a:r>
                        <a:rPr lang="en-US" sz="1200" b="0" i="0" u="none" strike="noStrike" noProof="0" dirty="0">
                          <a:latin typeface="Avenir Next LT Pro"/>
                        </a:rPr>
                        <a:t>3) Becoming irritable / verbally hostile or shouting.</a:t>
                      </a:r>
                    </a:p>
                    <a:p>
                      <a:pPr lvl="0">
                        <a:buNone/>
                      </a:pPr>
                      <a:endParaRPr lang="en-US" sz="1200" b="0" i="0" u="none" strike="noStrike" noProof="0" dirty="0">
                        <a:latin typeface="Avenir Next LT Pro"/>
                      </a:endParaRPr>
                    </a:p>
                    <a:p>
                      <a:pPr lvl="0">
                        <a:buNone/>
                      </a:pPr>
                      <a:r>
                        <a:rPr lang="en-US" sz="1200" b="0" i="0" u="none" strike="noStrike" noProof="0" dirty="0">
                          <a:latin typeface="Avenir Next LT Pro"/>
                        </a:rPr>
                        <a:t>Misinterpretation of the environment?</a:t>
                      </a:r>
                    </a:p>
                    <a:p>
                      <a:pPr lvl="0">
                        <a:buNone/>
                      </a:pPr>
                      <a:r>
                        <a:rPr lang="en-US" sz="1200" b="0" i="0" u="none" strike="noStrike" noProof="0" dirty="0">
                          <a:latin typeface="Avenir Next LT Pro"/>
                        </a:rPr>
                        <a:t>What is being said, what is your response ?</a:t>
                      </a:r>
                    </a:p>
                    <a:p>
                      <a:pPr lvl="0">
                        <a:buNone/>
                      </a:pPr>
                      <a:r>
                        <a:rPr lang="en-US" sz="1200" b="0" i="0" u="none" strike="noStrike" noProof="0" dirty="0">
                          <a:latin typeface="Avenir Next LT Pro"/>
                        </a:rPr>
                        <a:t>Is the person responding to how you are feeling ?</a:t>
                      </a:r>
                      <a:endParaRPr lang="en-US" sz="1200" b="0" dirty="0"/>
                    </a:p>
                  </a:txBody>
                  <a:tcPr/>
                </a:tc>
                <a:tc>
                  <a:txBody>
                    <a:bodyPr/>
                    <a:lstStyle/>
                    <a:p>
                      <a:pPr marL="342900" lvl="0" indent="-342900">
                        <a:buClr>
                          <a:srgbClr val="000000"/>
                        </a:buClr>
                        <a:buFont typeface="Wingdings,Sans-Serif"/>
                        <a:buChar char="q"/>
                      </a:pPr>
                      <a:r>
                        <a:rPr lang="en-US" sz="1400" b="1" i="0" u="none" strike="noStrike" noProof="0" dirty="0">
                          <a:latin typeface="Avenir Next LT Pro"/>
                        </a:rPr>
                        <a:t>Dementia affects emotional reactions &amp; reduces the ability to comprehend information. The person is likely to be expressing what they dislike about what is going on or what they understand is happening. We tend to express irritability when we are frightened. Check is there more activity  going on or too much information being shared than the person can manage ?</a:t>
                      </a:r>
                    </a:p>
                    <a:p>
                      <a:pPr marL="342900" lvl="0" indent="-342900">
                        <a:buClr>
                          <a:srgbClr val="000000"/>
                        </a:buClr>
                        <a:buFont typeface="Wingdings,Sans-Serif"/>
                        <a:buChar char="q"/>
                      </a:pPr>
                      <a:r>
                        <a:rPr lang="en-US" sz="1400" b="1" i="0" u="none" strike="noStrike" noProof="0" dirty="0">
                          <a:latin typeface="Avenir Next LT Pro"/>
                        </a:rPr>
                        <a:t>Try to lead the person to a quieter place &amp; give support in reassuring, short, calm instructions, which is easier for the person to respond to.</a:t>
                      </a:r>
                    </a:p>
                    <a:p>
                      <a:pPr marL="342900" lvl="0" indent="-342900">
                        <a:buClr>
                          <a:srgbClr val="000000"/>
                        </a:buClr>
                        <a:buFont typeface="Wingdings,Sans-Serif"/>
                        <a:buChar char="q"/>
                      </a:pPr>
                      <a:r>
                        <a:rPr lang="en-US" sz="1400" b="1" i="0" u="none" strike="noStrike" noProof="0" dirty="0">
                          <a:latin typeface="Avenir Next LT Pro"/>
                        </a:rPr>
                        <a:t>Avoid arguing, this causes conflict and is distressing for both of you.</a:t>
                      </a:r>
                    </a:p>
                    <a:p>
                      <a:pPr marL="342900" lvl="0" indent="-342900">
                        <a:buClr>
                          <a:srgbClr val="000000"/>
                        </a:buClr>
                        <a:buFont typeface="Wingdings,Sans-Serif"/>
                        <a:buChar char="q"/>
                      </a:pPr>
                      <a:r>
                        <a:rPr lang="en-US" sz="1400" b="1" i="0" u="none" strike="noStrike" noProof="0" dirty="0">
                          <a:latin typeface="Avenir Next LT Pro"/>
                        </a:rPr>
                        <a:t>Becoming aware of our tone of voice and facial expression, as these are picked up very easily, more so than the words you are saying. Adjusting and trying different responses.</a:t>
                      </a:r>
                    </a:p>
                    <a:p>
                      <a:pPr marL="342900" lvl="0" indent="-342900">
                        <a:buClr>
                          <a:srgbClr val="000000"/>
                        </a:buClr>
                        <a:buFont typeface="Wingdings,Sans-Serif"/>
                        <a:buChar char="q"/>
                      </a:pPr>
                      <a:r>
                        <a:rPr lang="en-US" sz="1400" b="1" i="0" u="none" strike="noStrike" noProof="0" dirty="0">
                          <a:latin typeface="Avenir Next LT Pro"/>
                        </a:rPr>
                        <a:t>Is there something else happening in the environment to trigger a fearful / anxiety induced response ?</a:t>
                      </a:r>
                    </a:p>
                    <a:p>
                      <a:pPr marL="342900" lvl="0" indent="-342900">
                        <a:buClr>
                          <a:srgbClr val="000000"/>
                        </a:buClr>
                        <a:buFont typeface="Wingdings,Sans-Serif"/>
                        <a:buChar char="q"/>
                      </a:pPr>
                      <a:r>
                        <a:rPr lang="en-US" sz="1400" b="1" i="0" u="none" strike="noStrike" noProof="0" dirty="0">
                          <a:latin typeface="Avenir Next LT Pro"/>
                        </a:rPr>
                        <a:t>Our on reactions - How might you feel in a similar situation ? What would have helped you feel reassured. Acknowledge the feeling being expressed, as this is reassuring.</a:t>
                      </a:r>
                      <a:endParaRPr lang="en-US" sz="1400" dirty="0"/>
                    </a:p>
                  </a:txBody>
                  <a:tcPr/>
                </a:tc>
                <a:extLst>
                  <a:ext uri="{0D108BD9-81ED-4DB2-BD59-A6C34878D82A}">
                    <a16:rowId xmlns:a16="http://schemas.microsoft.com/office/drawing/2014/main" val="3160829413"/>
                  </a:ext>
                </a:extLst>
              </a:tr>
              <a:tr h="297725">
                <a:tc>
                  <a:txBody>
                    <a:bodyPr/>
                    <a:lstStyle/>
                    <a:p>
                      <a:endParaRPr lang="en-US"/>
                    </a:p>
                  </a:txBody>
                  <a:tcPr/>
                </a:tc>
                <a:tc>
                  <a:txBody>
                    <a:bodyPr/>
                    <a:lstStyle/>
                    <a:p>
                      <a:endParaRPr lang="en-US" dirty="0"/>
                    </a:p>
                  </a:txBody>
                  <a:tcPr/>
                </a:tc>
                <a:extLst>
                  <a:ext uri="{0D108BD9-81ED-4DB2-BD59-A6C34878D82A}">
                    <a16:rowId xmlns:a16="http://schemas.microsoft.com/office/drawing/2014/main" val="1952795458"/>
                  </a:ext>
                </a:extLst>
              </a:tr>
            </a:tbl>
          </a:graphicData>
        </a:graphic>
      </p:graphicFrame>
      <p:pic>
        <p:nvPicPr>
          <p:cNvPr id="16" name="Picture 16">
            <a:extLst>
              <a:ext uri="{FF2B5EF4-FFF2-40B4-BE49-F238E27FC236}">
                <a16:creationId xmlns:a16="http://schemas.microsoft.com/office/drawing/2014/main" id="{96C6B0C6-85B2-676B-811A-68F472710DF5}"/>
              </a:ext>
            </a:extLst>
          </p:cNvPr>
          <p:cNvPicPr>
            <a:picLocks noGrp="1" noChangeAspect="1"/>
          </p:cNvPicPr>
          <p:nvPr>
            <p:ph sz="quarter" idx="4"/>
          </p:nvPr>
        </p:nvPicPr>
        <p:blipFill>
          <a:blip r:embed="rId2"/>
          <a:stretch>
            <a:fillRect/>
          </a:stretch>
        </p:blipFill>
        <p:spPr>
          <a:xfrm flipH="1">
            <a:off x="9916820" y="228063"/>
            <a:ext cx="777073" cy="477411"/>
          </a:xfrm>
        </p:spPr>
      </p:pic>
      <p:sp>
        <p:nvSpPr>
          <p:cNvPr id="7" name="Date Placeholder 6">
            <a:extLst>
              <a:ext uri="{FF2B5EF4-FFF2-40B4-BE49-F238E27FC236}">
                <a16:creationId xmlns:a16="http://schemas.microsoft.com/office/drawing/2014/main" id="{8D04EDDF-3B6D-4685-BA05-F578B3450DDA}"/>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22C14BFD-9ADC-4240-A332-E642B9A2E52E}"/>
              </a:ext>
            </a:extLst>
          </p:cNvPr>
          <p:cNvSpPr>
            <a:spLocks noGrp="1"/>
          </p:cNvSpPr>
          <p:nvPr>
            <p:ph type="sldNum" sz="quarter" idx="12"/>
          </p:nvPr>
        </p:nvSpPr>
        <p:spPr/>
        <p:txBody>
          <a:bodyPr/>
          <a:lstStyle/>
          <a:p>
            <a:fld id="{CB1E4CB7-CB13-4810-BF18-BE31AFC64F93}" type="slidenum">
              <a:rPr lang="en-US" smtClean="0"/>
              <a:pPr/>
              <a:t>7</a:t>
            </a:fld>
            <a:endParaRPr lang="en-US"/>
          </a:p>
        </p:txBody>
      </p:sp>
      <p:sp>
        <p:nvSpPr>
          <p:cNvPr id="13" name="TextBox 12">
            <a:extLst>
              <a:ext uri="{FF2B5EF4-FFF2-40B4-BE49-F238E27FC236}">
                <a16:creationId xmlns:a16="http://schemas.microsoft.com/office/drawing/2014/main" id="{2D4C2B70-6A8E-2E57-8261-EB23B5E9DF5C}"/>
              </a:ext>
            </a:extLst>
          </p:cNvPr>
          <p:cNvSpPr txBox="1"/>
          <p:nvPr/>
        </p:nvSpPr>
        <p:spPr>
          <a:xfrm flipH="1">
            <a:off x="7324166" y="-1576951"/>
            <a:ext cx="4232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lick o add text</a:t>
            </a:r>
          </a:p>
        </p:txBody>
      </p:sp>
      <p:sp>
        <p:nvSpPr>
          <p:cNvPr id="6" name="Text Placeholder 5">
            <a:extLst>
              <a:ext uri="{FF2B5EF4-FFF2-40B4-BE49-F238E27FC236}">
                <a16:creationId xmlns:a16="http://schemas.microsoft.com/office/drawing/2014/main" id="{52DE8E61-2E15-3AAB-2A19-51BB631C5C18}"/>
              </a:ext>
            </a:extLst>
          </p:cNvPr>
          <p:cNvSpPr>
            <a:spLocks noGrp="1"/>
          </p:cNvSpPr>
          <p:nvPr>
            <p:ph type="body" idx="1"/>
          </p:nvPr>
        </p:nvSpPr>
        <p:spPr>
          <a:xfrm>
            <a:off x="1517905" y="536986"/>
            <a:ext cx="2971800" cy="157791"/>
          </a:xfrm>
        </p:spPr>
        <p:txBody>
          <a:bodyPr>
            <a:normAutofit fontScale="25000" lnSpcReduction="20000"/>
          </a:bodyPr>
          <a:lstStyle/>
          <a:p>
            <a:endParaRPr lang="en-US"/>
          </a:p>
        </p:txBody>
      </p:sp>
    </p:spTree>
    <p:extLst>
      <p:ext uri="{BB962C8B-B14F-4D97-AF65-F5344CB8AC3E}">
        <p14:creationId xmlns:p14="http://schemas.microsoft.com/office/powerpoint/2010/main" val="67758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A3DF-5D86-4285-9517-A48D1DB56D34}"/>
              </a:ext>
            </a:extLst>
          </p:cNvPr>
          <p:cNvSpPr>
            <a:spLocks noGrp="1"/>
          </p:cNvSpPr>
          <p:nvPr>
            <p:ph type="title"/>
          </p:nvPr>
        </p:nvSpPr>
        <p:spPr>
          <a:xfrm>
            <a:off x="244917" y="101480"/>
            <a:ext cx="10223147" cy="786384"/>
          </a:xfrm>
        </p:spPr>
        <p:txBody>
          <a:bodyPr/>
          <a:lstStyle/>
          <a:p>
            <a:pPr algn="ctr"/>
            <a:r>
              <a:rPr lang="en-US" dirty="0">
                <a:latin typeface="Aparajita"/>
                <a:cs typeface="Aparajita"/>
              </a:rPr>
              <a:t>Understanding changes in </a:t>
            </a:r>
            <a:r>
              <a:rPr lang="en-US" dirty="0" err="1">
                <a:latin typeface="Aparajita"/>
                <a:cs typeface="Aparajita"/>
              </a:rPr>
              <a:t>behaviour</a:t>
            </a:r>
            <a:r>
              <a:rPr lang="en-US" dirty="0">
                <a:latin typeface="Aparajita"/>
                <a:cs typeface="Aparajita"/>
              </a:rPr>
              <a:t>. Helpful Tips (3) </a:t>
            </a:r>
          </a:p>
        </p:txBody>
      </p:sp>
      <p:sp>
        <p:nvSpPr>
          <p:cNvPr id="4" name="Content Placeholder 3">
            <a:extLst>
              <a:ext uri="{FF2B5EF4-FFF2-40B4-BE49-F238E27FC236}">
                <a16:creationId xmlns:a16="http://schemas.microsoft.com/office/drawing/2014/main" id="{E0C00BD4-F850-47CF-93A6-A223D6A47D3F}"/>
              </a:ext>
            </a:extLst>
          </p:cNvPr>
          <p:cNvSpPr>
            <a:spLocks noGrp="1"/>
          </p:cNvSpPr>
          <p:nvPr>
            <p:ph sz="half" idx="2"/>
          </p:nvPr>
        </p:nvSpPr>
        <p:spPr/>
        <p:txBody>
          <a:bodyPr vert="horz" lIns="91440" tIns="45720" rIns="91440" bIns="45720" rtlCol="0" anchor="t">
            <a:normAutofit/>
          </a:bodyPr>
          <a:lstStyle/>
          <a:p>
            <a:pPr marL="0" indent="0">
              <a:buNone/>
            </a:pPr>
            <a:br>
              <a:rPr lang="en-GB" sz="1800" u="sng">
                <a:solidFill>
                  <a:schemeClr val="accent1"/>
                </a:solidFill>
                <a:latin typeface="Aharoni"/>
              </a:rPr>
            </a:br>
            <a:endParaRPr lang="en-GB">
              <a:latin typeface="Arial Narrow" panose="020B0606020202030204" pitchFamily="34" charset="0"/>
            </a:endParaRPr>
          </a:p>
          <a:p>
            <a:pPr>
              <a:buFont typeface="Wingdings" panose="05000000000000000000" pitchFamily="2" charset="2"/>
              <a:buChar char="Ø"/>
            </a:pPr>
            <a:endParaRPr lang="en-GB">
              <a:latin typeface="Arial Narrow" panose="020B0606020202030204" pitchFamily="34" charset="0"/>
            </a:endParaRPr>
          </a:p>
        </p:txBody>
      </p:sp>
      <p:graphicFrame>
        <p:nvGraphicFramePr>
          <p:cNvPr id="12" name="Table 12">
            <a:extLst>
              <a:ext uri="{FF2B5EF4-FFF2-40B4-BE49-F238E27FC236}">
                <a16:creationId xmlns:a16="http://schemas.microsoft.com/office/drawing/2014/main" id="{B6767384-A0FE-356B-B480-1980D4996997}"/>
              </a:ext>
            </a:extLst>
          </p:cNvPr>
          <p:cNvGraphicFramePr>
            <a:graphicFrameLocks noGrp="1"/>
          </p:cNvGraphicFramePr>
          <p:nvPr>
            <p:ph sz="quarter" idx="14"/>
            <p:extLst>
              <p:ext uri="{D42A27DB-BD31-4B8C-83A1-F6EECF244321}">
                <p14:modId xmlns:p14="http://schemas.microsoft.com/office/powerpoint/2010/main" val="2812300124"/>
              </p:ext>
            </p:extLst>
          </p:nvPr>
        </p:nvGraphicFramePr>
        <p:xfrm>
          <a:off x="8964" y="699247"/>
          <a:ext cx="11874465" cy="5996212"/>
        </p:xfrm>
        <a:graphic>
          <a:graphicData uri="http://schemas.openxmlformats.org/drawingml/2006/table">
            <a:tbl>
              <a:tblPr firstRow="1" bandRow="1">
                <a:tableStyleId>{5C22544A-7EE6-4342-B048-85BDC9FD1C3A}</a:tableStyleId>
              </a:tblPr>
              <a:tblGrid>
                <a:gridCol w="2191947">
                  <a:extLst>
                    <a:ext uri="{9D8B030D-6E8A-4147-A177-3AD203B41FA5}">
                      <a16:colId xmlns:a16="http://schemas.microsoft.com/office/drawing/2014/main" val="450519095"/>
                    </a:ext>
                  </a:extLst>
                </a:gridCol>
                <a:gridCol w="9682518">
                  <a:extLst>
                    <a:ext uri="{9D8B030D-6E8A-4147-A177-3AD203B41FA5}">
                      <a16:colId xmlns:a16="http://schemas.microsoft.com/office/drawing/2014/main" val="1257531726"/>
                    </a:ext>
                  </a:extLst>
                </a:gridCol>
              </a:tblGrid>
              <a:tr h="721951">
                <a:tc>
                  <a:txBody>
                    <a:bodyPr/>
                    <a:lstStyle/>
                    <a:p>
                      <a:endParaRPr lang="en-US" dirty="0"/>
                    </a:p>
                  </a:txBody>
                  <a:tcPr/>
                </a:tc>
                <a:tc>
                  <a:txBody>
                    <a:bodyPr/>
                    <a:lstStyle/>
                    <a:p>
                      <a:pPr marL="285750" indent="-285750">
                        <a:buFont typeface="Wingdings"/>
                        <a:buChar char="q"/>
                      </a:pPr>
                      <a:endParaRPr lang="en-US"/>
                    </a:p>
                    <a:p>
                      <a:pPr marL="342900" lvl="0" indent="-342900">
                        <a:buFont typeface="Wingdings"/>
                        <a:buChar char="q"/>
                      </a:pPr>
                      <a:endParaRPr lang="en-US" dirty="0"/>
                    </a:p>
                  </a:txBody>
                  <a:tcPr/>
                </a:tc>
                <a:extLst>
                  <a:ext uri="{0D108BD9-81ED-4DB2-BD59-A6C34878D82A}">
                    <a16:rowId xmlns:a16="http://schemas.microsoft.com/office/drawing/2014/main" val="2579872464"/>
                  </a:ext>
                </a:extLst>
              </a:tr>
              <a:tr h="2025476">
                <a:tc>
                  <a:txBody>
                    <a:bodyPr/>
                    <a:lstStyle/>
                    <a:p>
                      <a:r>
                        <a:rPr lang="en-US" sz="1100" dirty="0"/>
                        <a:t>4) </a:t>
                      </a:r>
                    </a:p>
                    <a:p>
                      <a:pPr lvl="0">
                        <a:buNone/>
                      </a:pPr>
                      <a:r>
                        <a:rPr lang="en-US" sz="1100" dirty="0"/>
                        <a:t>Observe for sudden changes:- over hours or a day or two. </a:t>
                      </a:r>
                    </a:p>
                    <a:p>
                      <a:pPr lvl="0">
                        <a:buNone/>
                      </a:pPr>
                      <a:r>
                        <a:rPr lang="en-US" sz="1100" dirty="0"/>
                        <a:t>e.g. increased confusion, disorientation, agitation, fearful, seeing or hearing things that you can't see or hear.</a:t>
                      </a:r>
                    </a:p>
                    <a:p>
                      <a:pPr lvl="0">
                        <a:buNone/>
                      </a:pPr>
                      <a:r>
                        <a:rPr lang="en-US" sz="1100" dirty="0"/>
                        <a:t>OR being excessively sleepy &amp; hard to rouse.</a:t>
                      </a:r>
                    </a:p>
                  </a:txBody>
                  <a:tcPr/>
                </a:tc>
                <a:tc>
                  <a:txBody>
                    <a:bodyPr/>
                    <a:lstStyle/>
                    <a:p>
                      <a:pPr marL="285750" indent="-285750">
                        <a:buFont typeface="Wingdings"/>
                        <a:buChar char="ü"/>
                      </a:pPr>
                      <a:endParaRPr lang="en-US" sz="1400" b="1" dirty="0">
                        <a:solidFill>
                          <a:srgbClr val="0070C0"/>
                        </a:solidFill>
                      </a:endParaRPr>
                    </a:p>
                    <a:p>
                      <a:pPr marL="285750" lvl="0" indent="-285750">
                        <a:buFont typeface="Wingdings"/>
                        <a:buChar char="ü"/>
                      </a:pPr>
                      <a:endParaRPr lang="en-US" sz="1400" b="1" dirty="0">
                        <a:solidFill>
                          <a:srgbClr val="0070C0"/>
                        </a:solidFill>
                      </a:endParaRPr>
                    </a:p>
                    <a:p>
                      <a:pPr marL="285750" lvl="0" indent="-285750">
                        <a:buFont typeface="Wingdings"/>
                        <a:buChar char="ü"/>
                      </a:pPr>
                      <a:r>
                        <a:rPr lang="en-US" sz="1400" b="1" dirty="0">
                          <a:solidFill>
                            <a:srgbClr val="0070C0"/>
                          </a:solidFill>
                        </a:rPr>
                        <a:t>Check for Delirium ( Acute Confusion) often caused by changes in physical / medical health e.g. infections, dehydration , constipation, trauma, being in hospital, changes in routine, medication changes or side effects to medication.</a:t>
                      </a:r>
                      <a:endParaRPr lang="en-US" sz="1400" dirty="0"/>
                    </a:p>
                    <a:p>
                      <a:pPr marL="285750" lvl="0" indent="-285750">
                        <a:buFont typeface="Wingdings"/>
                        <a:buChar char="ü"/>
                      </a:pPr>
                      <a:r>
                        <a:rPr lang="en-US" sz="1400" b="1" dirty="0">
                          <a:solidFill>
                            <a:srgbClr val="0070C0"/>
                          </a:solidFill>
                        </a:rPr>
                        <a:t> This requires a phone call to the G.P. for assessment and treatment.</a:t>
                      </a:r>
                    </a:p>
                    <a:p>
                      <a:pPr marL="0" lvl="0" indent="0">
                        <a:buNone/>
                      </a:pPr>
                      <a:endParaRPr lang="en-US" sz="1400" b="1" dirty="0">
                        <a:solidFill>
                          <a:srgbClr val="0070C0"/>
                        </a:solidFill>
                      </a:endParaRPr>
                    </a:p>
                  </a:txBody>
                  <a:tcPr/>
                </a:tc>
                <a:extLst>
                  <a:ext uri="{0D108BD9-81ED-4DB2-BD59-A6C34878D82A}">
                    <a16:rowId xmlns:a16="http://schemas.microsoft.com/office/drawing/2014/main" val="3225625942"/>
                  </a:ext>
                </a:extLst>
              </a:tr>
              <a:tr h="2767485">
                <a:tc>
                  <a:txBody>
                    <a:bodyPr/>
                    <a:lstStyle/>
                    <a:p>
                      <a:endParaRPr lang="en-US" sz="1400" dirty="0"/>
                    </a:p>
                    <a:p>
                      <a:pPr lvl="0">
                        <a:buNone/>
                      </a:pPr>
                      <a:r>
                        <a:rPr lang="en-US" sz="1400" b="1" dirty="0"/>
                        <a:t>7 Fundamental </a:t>
                      </a:r>
                      <a:r>
                        <a:rPr lang="en-US" sz="1400" b="1" dirty="0" err="1"/>
                        <a:t>Carer</a:t>
                      </a:r>
                      <a:r>
                        <a:rPr lang="en-US" sz="1400" b="1" dirty="0"/>
                        <a:t> Tips</a:t>
                      </a:r>
                      <a:endParaRPr lang="en-US" sz="1400" dirty="0"/>
                    </a:p>
                  </a:txBody>
                  <a:tcPr/>
                </a:tc>
                <a:tc>
                  <a:txBody>
                    <a:bodyPr/>
                    <a:lstStyle/>
                    <a:p>
                      <a:pPr marL="342900" indent="-342900">
                        <a:buAutoNum type="arabicPeriod"/>
                      </a:pPr>
                      <a:r>
                        <a:rPr lang="en-US" sz="1400" dirty="0"/>
                        <a:t>Avoid arguing with 'reality' or trying to challenge the person's ideas.</a:t>
                      </a:r>
                    </a:p>
                    <a:p>
                      <a:pPr marL="342900" lvl="0" indent="-342900">
                        <a:buAutoNum type="arabicPeriod"/>
                      </a:pPr>
                      <a:r>
                        <a:rPr lang="en-US" sz="1400" dirty="0"/>
                        <a:t>Avoid highlighting 'mistakes'.</a:t>
                      </a:r>
                    </a:p>
                    <a:p>
                      <a:pPr marL="342900" lvl="0" indent="-342900">
                        <a:buAutoNum type="arabicPeriod"/>
                      </a:pPr>
                      <a:r>
                        <a:rPr lang="en-US" sz="1400" dirty="0"/>
                        <a:t>Connect with the person where they are in 'their world'. ( </a:t>
                      </a:r>
                      <a:r>
                        <a:rPr lang="en-US" sz="1400" dirty="0" err="1"/>
                        <a:t>recognising</a:t>
                      </a:r>
                      <a:r>
                        <a:rPr lang="en-US" sz="1400" dirty="0"/>
                        <a:t> that we are able to adapt to the person, as they are finding day to day living more challenging).</a:t>
                      </a:r>
                    </a:p>
                    <a:p>
                      <a:pPr marL="342900" lvl="0" indent="-342900">
                        <a:buAutoNum type="arabicPeriod"/>
                      </a:pPr>
                      <a:r>
                        <a:rPr lang="en-US" sz="1400" dirty="0"/>
                        <a:t>Look after yourself by having regular protected time-out of the caring role :- nourish your well-being.</a:t>
                      </a:r>
                    </a:p>
                    <a:p>
                      <a:pPr marL="342900" lvl="0" indent="-342900">
                        <a:buAutoNum type="arabicPeriod"/>
                      </a:pPr>
                      <a:r>
                        <a:rPr lang="en-US" sz="1400" dirty="0"/>
                        <a:t>Communicate in a calm manner, giving short sentences , smile  &amp; and reassure.</a:t>
                      </a:r>
                    </a:p>
                    <a:p>
                      <a:pPr marL="342900" lvl="0" indent="-342900">
                        <a:buAutoNum type="arabicPeriod"/>
                      </a:pPr>
                      <a:r>
                        <a:rPr lang="en-US" sz="1400" dirty="0"/>
                        <a:t>Having a structured day with routines and activities that the person living with dementia enjoys, feels valued and provides some fulfillment.</a:t>
                      </a:r>
                    </a:p>
                    <a:p>
                      <a:pPr marL="342900" lvl="0" indent="-342900">
                        <a:buAutoNum type="arabicPeriod"/>
                      </a:pPr>
                      <a:r>
                        <a:rPr lang="en-US" sz="1400" dirty="0"/>
                        <a:t>Learning to adapt to do things differently.</a:t>
                      </a:r>
                    </a:p>
                    <a:p>
                      <a:pPr marL="0" lvl="0" indent="0">
                        <a:buNone/>
                      </a:pPr>
                      <a:endParaRPr lang="en-US" sz="1400" dirty="0"/>
                    </a:p>
                    <a:p>
                      <a:pPr marL="285750" lvl="0" indent="-285750">
                        <a:buFont typeface="Wingdings"/>
                        <a:buChar char="v"/>
                      </a:pPr>
                      <a:endParaRPr lang="en-US" sz="1400" dirty="0"/>
                    </a:p>
                  </a:txBody>
                  <a:tcPr/>
                </a:tc>
                <a:extLst>
                  <a:ext uri="{0D108BD9-81ED-4DB2-BD59-A6C34878D82A}">
                    <a16:rowId xmlns:a16="http://schemas.microsoft.com/office/drawing/2014/main" val="2976861908"/>
                  </a:ext>
                </a:extLst>
              </a:tr>
              <a:tr h="481300">
                <a:tc>
                  <a:txBody>
                    <a:bodyPr/>
                    <a:lstStyle/>
                    <a:p>
                      <a:endParaRPr lang="en-US"/>
                    </a:p>
                  </a:txBody>
                  <a:tcPr/>
                </a:tc>
                <a:tc>
                  <a:txBody>
                    <a:bodyPr/>
                    <a:lstStyle/>
                    <a:p>
                      <a:endParaRPr lang="en-US"/>
                    </a:p>
                  </a:txBody>
                  <a:tcPr/>
                </a:tc>
                <a:extLst>
                  <a:ext uri="{0D108BD9-81ED-4DB2-BD59-A6C34878D82A}">
                    <a16:rowId xmlns:a16="http://schemas.microsoft.com/office/drawing/2014/main" val="1952795458"/>
                  </a:ext>
                </a:extLst>
              </a:tr>
            </a:tbl>
          </a:graphicData>
        </a:graphic>
      </p:graphicFrame>
      <p:sp>
        <p:nvSpPr>
          <p:cNvPr id="6" name="Content Placeholder 5">
            <a:extLst>
              <a:ext uri="{FF2B5EF4-FFF2-40B4-BE49-F238E27FC236}">
                <a16:creationId xmlns:a16="http://schemas.microsoft.com/office/drawing/2014/main" id="{48C47AAA-C6C4-BC5E-0BF6-D3CCAC6B63D3}"/>
              </a:ext>
            </a:extLst>
          </p:cNvPr>
          <p:cNvSpPr>
            <a:spLocks noGrp="1"/>
          </p:cNvSpPr>
          <p:nvPr>
            <p:ph sz="quarter" idx="4"/>
          </p:nvPr>
        </p:nvSpPr>
        <p:spPr>
          <a:xfrm>
            <a:off x="11347501" y="8206649"/>
            <a:ext cx="452718" cy="217434"/>
          </a:xfrm>
        </p:spPr>
        <p:txBody>
          <a:bodyPr vert="horz" lIns="91440" tIns="45720" rIns="91440" bIns="45720" rtlCol="0" anchor="t">
            <a:normAutofit fontScale="77500" lnSpcReduction="20000"/>
          </a:bodyPr>
          <a:lstStyle/>
          <a:p>
            <a:pPr marL="0" indent="0">
              <a:buNone/>
            </a:pPr>
            <a:endParaRPr lang="en-US"/>
          </a:p>
        </p:txBody>
      </p:sp>
      <p:sp>
        <p:nvSpPr>
          <p:cNvPr id="7" name="Date Placeholder 6">
            <a:extLst>
              <a:ext uri="{FF2B5EF4-FFF2-40B4-BE49-F238E27FC236}">
                <a16:creationId xmlns:a16="http://schemas.microsoft.com/office/drawing/2014/main" id="{8D04EDDF-3B6D-4685-BA05-F578B3450DDA}"/>
              </a:ext>
            </a:extLst>
          </p:cNvPr>
          <p:cNvSpPr>
            <a:spLocks noGrp="1"/>
          </p:cNvSpPr>
          <p:nvPr>
            <p:ph type="dt" sz="half" idx="10"/>
          </p:nvPr>
        </p:nvSpPr>
        <p:spPr/>
        <p:txBody>
          <a:bodyPr/>
          <a:lstStyle/>
          <a:p>
            <a:r>
              <a:rPr lang="en-US"/>
              <a:t>3/1/20XX</a:t>
            </a:r>
          </a:p>
        </p:txBody>
      </p:sp>
      <p:sp>
        <p:nvSpPr>
          <p:cNvPr id="9" name="Slide Number Placeholder 8">
            <a:extLst>
              <a:ext uri="{FF2B5EF4-FFF2-40B4-BE49-F238E27FC236}">
                <a16:creationId xmlns:a16="http://schemas.microsoft.com/office/drawing/2014/main" id="{22C14BFD-9ADC-4240-A332-E642B9A2E52E}"/>
              </a:ext>
            </a:extLst>
          </p:cNvPr>
          <p:cNvSpPr>
            <a:spLocks noGrp="1"/>
          </p:cNvSpPr>
          <p:nvPr>
            <p:ph type="sldNum" sz="quarter" idx="12"/>
          </p:nvPr>
        </p:nvSpPr>
        <p:spPr/>
        <p:txBody>
          <a:bodyPr/>
          <a:lstStyle/>
          <a:p>
            <a:fld id="{CB1E4CB7-CB13-4810-BF18-BE31AFC64F93}" type="slidenum">
              <a:rPr lang="en-US" smtClean="0"/>
              <a:pPr/>
              <a:t>8</a:t>
            </a:fld>
            <a:endParaRPr lang="en-US"/>
          </a:p>
        </p:txBody>
      </p:sp>
      <p:sp>
        <p:nvSpPr>
          <p:cNvPr id="13" name="TextBox 12">
            <a:extLst>
              <a:ext uri="{FF2B5EF4-FFF2-40B4-BE49-F238E27FC236}">
                <a16:creationId xmlns:a16="http://schemas.microsoft.com/office/drawing/2014/main" id="{2D4C2B70-6A8E-2E57-8261-EB23B5E9DF5C}"/>
              </a:ext>
            </a:extLst>
          </p:cNvPr>
          <p:cNvSpPr txBox="1"/>
          <p:nvPr/>
        </p:nvSpPr>
        <p:spPr>
          <a:xfrm flipH="1">
            <a:off x="7324166" y="-1576951"/>
            <a:ext cx="423218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lick o add text</a:t>
            </a:r>
          </a:p>
        </p:txBody>
      </p:sp>
      <p:pic>
        <p:nvPicPr>
          <p:cNvPr id="8" name="Picture 16" descr="A picture containing blurry&#10;&#10;Description automatically generated">
            <a:extLst>
              <a:ext uri="{FF2B5EF4-FFF2-40B4-BE49-F238E27FC236}">
                <a16:creationId xmlns:a16="http://schemas.microsoft.com/office/drawing/2014/main" id="{31A174AB-FCB0-2064-AC4E-E483C9AF11E2}"/>
              </a:ext>
            </a:extLst>
          </p:cNvPr>
          <p:cNvPicPr>
            <a:picLocks noChangeAspect="1"/>
          </p:cNvPicPr>
          <p:nvPr/>
        </p:nvPicPr>
        <p:blipFill>
          <a:blip r:embed="rId2"/>
          <a:stretch>
            <a:fillRect/>
          </a:stretch>
        </p:blipFill>
        <p:spPr>
          <a:xfrm flipH="1">
            <a:off x="10105078" y="102556"/>
            <a:ext cx="929473" cy="593952"/>
          </a:xfrm>
          <a:prstGeom prst="rect">
            <a:avLst/>
          </a:prstGeom>
        </p:spPr>
      </p:pic>
    </p:spTree>
    <p:extLst>
      <p:ext uri="{BB962C8B-B14F-4D97-AF65-F5344CB8AC3E}">
        <p14:creationId xmlns:p14="http://schemas.microsoft.com/office/powerpoint/2010/main" val="91801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Image of a slice of lemon in some water">
            <a:extLst>
              <a:ext uri="{FF2B5EF4-FFF2-40B4-BE49-F238E27FC236}">
                <a16:creationId xmlns:a16="http://schemas.microsoft.com/office/drawing/2014/main" id="{0E7FD06F-FD7E-4F39-B40E-790316D5A615}"/>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1392245" y="5934683"/>
            <a:ext cx="10698480" cy="920677"/>
          </a:xfrm>
        </p:spPr>
      </p:pic>
      <p:sp>
        <p:nvSpPr>
          <p:cNvPr id="9" name="Title 8">
            <a:extLst>
              <a:ext uri="{FF2B5EF4-FFF2-40B4-BE49-F238E27FC236}">
                <a16:creationId xmlns:a16="http://schemas.microsoft.com/office/drawing/2014/main" id="{AF764D8E-8D44-4B0E-A17E-DF05833AC7B7}"/>
              </a:ext>
            </a:extLst>
          </p:cNvPr>
          <p:cNvSpPr>
            <a:spLocks noGrp="1"/>
          </p:cNvSpPr>
          <p:nvPr>
            <p:ph type="ctrTitle"/>
          </p:nvPr>
        </p:nvSpPr>
        <p:spPr>
          <a:xfrm>
            <a:off x="1201783" y="6239435"/>
            <a:ext cx="9880745" cy="1541930"/>
          </a:xfrm>
        </p:spPr>
        <p:txBody>
          <a:bodyPr anchor="b" anchorCtr="0">
            <a:normAutofit fontScale="90000"/>
          </a:bodyPr>
          <a:lstStyle/>
          <a:p>
            <a:pPr algn="ctr"/>
            <a:br>
              <a:rPr lang="en-US">
                <a:latin typeface="Aparajita" panose="02020603050405020304" pitchFamily="18" charset="0"/>
                <a:cs typeface="Aparajita" panose="02020603050405020304" pitchFamily="18" charset="0"/>
              </a:rPr>
            </a:br>
            <a:endParaRPr lang="en-US">
              <a:latin typeface="Aparajita" panose="02020603050405020304" pitchFamily="18" charset="0"/>
              <a:cs typeface="Aparajita" panose="02020603050405020304" pitchFamily="18" charset="0"/>
            </a:endParaRPr>
          </a:p>
        </p:txBody>
      </p:sp>
      <p:sp>
        <p:nvSpPr>
          <p:cNvPr id="5" name="TextBox 4">
            <a:extLst>
              <a:ext uri="{FF2B5EF4-FFF2-40B4-BE49-F238E27FC236}">
                <a16:creationId xmlns:a16="http://schemas.microsoft.com/office/drawing/2014/main" id="{26E5F3DC-2E46-46B8-AEE9-3810CBE88E74}"/>
              </a:ext>
            </a:extLst>
          </p:cNvPr>
          <p:cNvSpPr txBox="1"/>
          <p:nvPr/>
        </p:nvSpPr>
        <p:spPr>
          <a:xfrm>
            <a:off x="-2199" y="846"/>
            <a:ext cx="11988011" cy="1077218"/>
          </a:xfrm>
          <a:prstGeom prst="rect">
            <a:avLst/>
          </a:prstGeom>
          <a:noFill/>
        </p:spPr>
        <p:txBody>
          <a:bodyPr wrap="square" lIns="91440" tIns="45720" rIns="91440" bIns="45720" anchor="t">
            <a:spAutoFit/>
          </a:bodyPr>
          <a:lstStyle/>
          <a:p>
            <a:pPr algn="ctr"/>
            <a:r>
              <a:rPr lang="en-US" sz="2800" dirty="0">
                <a:solidFill>
                  <a:schemeClr val="tx2"/>
                </a:solidFill>
                <a:highlight>
                  <a:srgbClr val="FFFF00"/>
                </a:highlight>
                <a:ea typeface="+mn-lt"/>
                <a:cs typeface="+mn-lt"/>
              </a:rPr>
              <a:t>Concern about a person's change in memory or </a:t>
            </a:r>
            <a:r>
              <a:rPr lang="en-US" sz="2800" dirty="0" err="1">
                <a:solidFill>
                  <a:schemeClr val="tx2"/>
                </a:solidFill>
                <a:highlight>
                  <a:srgbClr val="FFFF00"/>
                </a:highlight>
                <a:ea typeface="+mn-lt"/>
                <a:cs typeface="+mn-lt"/>
              </a:rPr>
              <a:t>behaviour</a:t>
            </a:r>
            <a:r>
              <a:rPr lang="en-US" sz="2800" dirty="0">
                <a:solidFill>
                  <a:schemeClr val="tx2"/>
                </a:solidFill>
                <a:highlight>
                  <a:srgbClr val="FFFF00"/>
                </a:highlight>
                <a:ea typeface="+mn-lt"/>
                <a:cs typeface="+mn-lt"/>
              </a:rPr>
              <a:t>:-</a:t>
            </a:r>
            <a:endParaRPr lang="en-GB" sz="2800" dirty="0">
              <a:solidFill>
                <a:schemeClr val="tx2"/>
              </a:solidFill>
              <a:highlight>
                <a:srgbClr val="FFFF00"/>
              </a:highlight>
              <a:latin typeface="Arial Narrow"/>
            </a:endParaRPr>
          </a:p>
          <a:p>
            <a:endParaRPr lang="en-GB">
              <a:solidFill>
                <a:srgbClr val="000000"/>
              </a:solidFill>
              <a:latin typeface="Aparajita" panose="02020603050405020304" pitchFamily="18" charset="0"/>
              <a:cs typeface="Aparajita" panose="02020603050405020304" pitchFamily="18" charset="0"/>
            </a:endParaRPr>
          </a:p>
          <a:p>
            <a:endParaRPr lang="en-GB">
              <a:latin typeface="Aparajita" panose="02020603050405020304" pitchFamily="18" charset="0"/>
              <a:cs typeface="Aparajita" panose="02020603050405020304" pitchFamily="18" charset="0"/>
            </a:endParaRPr>
          </a:p>
        </p:txBody>
      </p:sp>
      <p:sp>
        <p:nvSpPr>
          <p:cNvPr id="2" name="TextBox 1">
            <a:extLst>
              <a:ext uri="{FF2B5EF4-FFF2-40B4-BE49-F238E27FC236}">
                <a16:creationId xmlns:a16="http://schemas.microsoft.com/office/drawing/2014/main" id="{6B3A5618-4364-7F9D-BD67-24095A0C9857}"/>
              </a:ext>
            </a:extLst>
          </p:cNvPr>
          <p:cNvSpPr txBox="1"/>
          <p:nvPr/>
        </p:nvSpPr>
        <p:spPr>
          <a:xfrm>
            <a:off x="197393" y="753712"/>
            <a:ext cx="1143202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400" dirty="0">
                <a:latin typeface="Aharoni"/>
                <a:cs typeface="Aharoni"/>
              </a:rPr>
              <a:t>There are many causes for changes in memory &amp; how a person functions, e.g., acute confusion ( Delirium), low mood, low blood sugars, tumors,  vitamin B12 deficiency, normal pressure hydrocephalus, among other medical conditions, most of which are treatable.</a:t>
            </a:r>
          </a:p>
          <a:p>
            <a:pPr marL="285750" indent="-285750">
              <a:buFont typeface="Wingdings"/>
              <a:buChar char="v"/>
            </a:pPr>
            <a:endParaRPr lang="en-US" sz="1400" dirty="0">
              <a:latin typeface="Aharoni"/>
              <a:cs typeface="Aharoni"/>
            </a:endParaRPr>
          </a:p>
          <a:p>
            <a:pPr marL="285750" indent="-285750">
              <a:buFont typeface="Wingdings"/>
              <a:buChar char="v"/>
            </a:pPr>
            <a:r>
              <a:rPr lang="en-US" sz="1400" dirty="0">
                <a:latin typeface="Aharoni"/>
                <a:cs typeface="Aharoni"/>
              </a:rPr>
              <a:t>Perhaps talking to the person about changes you have noticed, enquiring how they are feeling &amp; if they would they like your support to access or accompany for a medical check-up. </a:t>
            </a:r>
            <a:r>
              <a:rPr lang="en-US" sz="1400" i="1" dirty="0">
                <a:latin typeface="Aharoni"/>
                <a:cs typeface="Aharoni"/>
              </a:rPr>
              <a:t>( The person may not have noticed any changes, until mentioned, or not at all.)</a:t>
            </a:r>
            <a:endParaRPr lang="en-US" sz="1400"/>
          </a:p>
          <a:p>
            <a:pPr marL="285750" indent="-285750">
              <a:buFont typeface="Wingdings"/>
              <a:buChar char="v"/>
            </a:pPr>
            <a:endParaRPr lang="en-US" sz="1400" dirty="0">
              <a:latin typeface="Aharoni"/>
              <a:cs typeface="Aharoni"/>
            </a:endParaRPr>
          </a:p>
          <a:p>
            <a:pPr marL="285750" indent="-285750">
              <a:buFont typeface="Wingdings"/>
              <a:buChar char="v"/>
            </a:pPr>
            <a:r>
              <a:rPr lang="en-US" sz="1400" dirty="0">
                <a:latin typeface="Aharoni"/>
                <a:cs typeface="Aharoni"/>
              </a:rPr>
              <a:t>It may be pertinent to speak to the G.P. separately to provide your collateral information, which gives the G.P. useful information when assessing the person. ( bearing in mind, there is no named NOK &amp; G.P. needs to be aware of this &amp; of course gaining permission from the person to speak to their G.P.).</a:t>
            </a:r>
          </a:p>
          <a:p>
            <a:pPr marL="285750" indent="-285750">
              <a:buFont typeface="Wingdings"/>
              <a:buChar char="v"/>
            </a:pPr>
            <a:endParaRPr lang="en-US" sz="1400" dirty="0">
              <a:latin typeface="Aharoni"/>
              <a:cs typeface="Aharoni"/>
            </a:endParaRPr>
          </a:p>
          <a:p>
            <a:pPr marL="285750" indent="-285750">
              <a:buFont typeface="Wingdings"/>
              <a:buChar char="v"/>
            </a:pPr>
            <a:r>
              <a:rPr lang="en-US" sz="1400" dirty="0">
                <a:latin typeface="Aharoni"/>
                <a:cs typeface="Aharoni"/>
              </a:rPr>
              <a:t>G.P. can then do a number of tests, to rule out reversable causes of changes &amp; at that point they would refer to the local memory service.  With the person's permission, it is important that you would be the named person to contact for the Memory Service assessment to enable full collateral history of symptoms.</a:t>
            </a:r>
            <a:endParaRPr lang="en-US" sz="1400">
              <a:latin typeface="Avenir Next LT Pro"/>
              <a:cs typeface="Aharoni"/>
            </a:endParaRPr>
          </a:p>
          <a:p>
            <a:pPr marL="285750" indent="-285750">
              <a:buFont typeface="Wingdings"/>
              <a:buChar char="v"/>
            </a:pPr>
            <a:endParaRPr lang="en-US" sz="1400" dirty="0">
              <a:latin typeface="Aharoni"/>
              <a:cs typeface="Aharoni"/>
            </a:endParaRPr>
          </a:p>
          <a:p>
            <a:pPr marL="285750" indent="-285750">
              <a:buFont typeface="Wingdings"/>
              <a:buChar char="v"/>
            </a:pPr>
            <a:r>
              <a:rPr lang="en-US" sz="1400" dirty="0">
                <a:latin typeface="Aharoni"/>
                <a:cs typeface="Aharoni"/>
              </a:rPr>
              <a:t>'Capacity' to make decision, is assumed, unless proved otherwise. However, it is important to gain the person's permission to act or provide information on their behalf, as early as possible. If a dementia is present, it is likely that the person's capacity to make more complex decisions becomes impaired. This is were LPA ( Lasting Power of Attorney ) would be very useful.</a:t>
            </a:r>
            <a:endParaRPr lang="en-US" sz="1400">
              <a:latin typeface="Avenir Next LT Pro"/>
              <a:cs typeface="Aharoni"/>
            </a:endParaRPr>
          </a:p>
          <a:p>
            <a:endParaRPr lang="en-US" dirty="0">
              <a:latin typeface="Aharoni"/>
              <a:cs typeface="Aharoni"/>
            </a:endParaRPr>
          </a:p>
          <a:p>
            <a:endParaRPr lang="en-US" dirty="0">
              <a:latin typeface="Aharoni"/>
              <a:cs typeface="Aharoni"/>
            </a:endParaRPr>
          </a:p>
          <a:p>
            <a:endParaRPr lang="en-US" dirty="0">
              <a:latin typeface="Aharoni"/>
              <a:cs typeface="Aharoni"/>
            </a:endParaRPr>
          </a:p>
        </p:txBody>
      </p:sp>
      <p:sp>
        <p:nvSpPr>
          <p:cNvPr id="3" name="TextBox 2">
            <a:extLst>
              <a:ext uri="{FF2B5EF4-FFF2-40B4-BE49-F238E27FC236}">
                <a16:creationId xmlns:a16="http://schemas.microsoft.com/office/drawing/2014/main" id="{0BC7C083-EAB1-817F-F965-ED1C1A121AF5}"/>
              </a:ext>
            </a:extLst>
          </p:cNvPr>
          <p:cNvSpPr txBox="1"/>
          <p:nvPr/>
        </p:nvSpPr>
        <p:spPr>
          <a:xfrm>
            <a:off x="1389530" y="5154706"/>
            <a:ext cx="888402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https://www.dementiauk.org/wp-content/uploads/2021/04/DUKIL02GettingADiagnosis_2021_online.pdf</a:t>
            </a:r>
          </a:p>
        </p:txBody>
      </p:sp>
    </p:spTree>
    <p:extLst>
      <p:ext uri="{BB962C8B-B14F-4D97-AF65-F5344CB8AC3E}">
        <p14:creationId xmlns:p14="http://schemas.microsoft.com/office/powerpoint/2010/main" val="2607032076"/>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72451-D558-4710-AF52-0EC1BD4C4244}">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6B19C5C-61AD-4793-BB9D-6401AD34A775}">
  <ds:schemaRefs>
    <ds:schemaRef ds:uri="http://schemas.microsoft.com/office/2006/documentManagement/types"/>
    <ds:schemaRef ds:uri="16c05727-aa75-4e4a-9b5f-8a80a1165891"/>
    <ds:schemaRef ds:uri="http://schemas.microsoft.com/office/infopath/2007/PartnerControls"/>
    <ds:schemaRef ds:uri="http://purl.org/dc/terms/"/>
    <ds:schemaRef ds:uri="http://purl.org/dc/dcmitype/"/>
    <ds:schemaRef ds:uri="http://schemas.openxmlformats.org/package/2006/metadata/core-properties"/>
    <ds:schemaRef ds:uri="http://schemas.microsoft.com/sharepoint/v3"/>
    <ds:schemaRef ds:uri="http://purl.org/dc/elements/1.1/"/>
    <ds:schemaRef ds:uri="http://schemas.microsoft.com/office/2006/metadata/properties"/>
    <ds:schemaRef ds:uri="230e9df3-be65-4c73-a93b-d1236ebd677e"/>
    <ds:schemaRef ds:uri="71af3243-3dd4-4a8d-8c0d-dd76da1f02a5"/>
    <ds:schemaRef ds:uri="http://www.w3.org/XML/1998/namespace"/>
  </ds:schemaRefs>
</ds:datastoreItem>
</file>

<file path=customXml/itemProps3.xml><?xml version="1.0" encoding="utf-8"?>
<ds:datastoreItem xmlns:ds="http://schemas.openxmlformats.org/officeDocument/2006/customXml" ds:itemID="{93076797-8467-41BB-91A7-9AE8328A685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{3BA79124-37D3-45A4-B2EB-D428E535A9D7}tf56076705_win32</Template>
  <TotalTime>0</TotalTime>
  <Words>2468</Words>
  <Application>Microsoft Office PowerPoint</Application>
  <PresentationFormat>Widescreen</PresentationFormat>
  <Paragraphs>174</Paragraphs>
  <Slides>15</Slides>
  <Notes>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PrismaticVTI</vt:lpstr>
      <vt:lpstr>Dementia – Understanding changes in behaviour, getting assessed &amp; accessing local services and support .</vt:lpstr>
      <vt:lpstr>Agenda</vt:lpstr>
      <vt:lpstr>What is an Admiral Nurse &amp; what do we do ?  What is a Dementia Specialist Occupational Therapist &amp; what do we do ?  </vt:lpstr>
      <vt:lpstr> </vt:lpstr>
      <vt:lpstr>Understanding changes in communication &amp; behaviour.   How can I manage ?  ( 3 minute animation) </vt:lpstr>
      <vt:lpstr>Understanding changes in behaviour. Helpful Tips (1) </vt:lpstr>
      <vt:lpstr>Understanding changes in behaviour. Helpful Tips (2) </vt:lpstr>
      <vt:lpstr>Understanding changes in behaviour. Helpful Tips (3) </vt:lpstr>
      <vt:lpstr> </vt:lpstr>
      <vt:lpstr>Making the home dementia safe.</vt:lpstr>
      <vt:lpstr>Accessing local  &amp; national community services and support.</vt:lpstr>
      <vt:lpstr>Understanding Stress &amp; Looking after yourself. </vt:lpstr>
      <vt:lpstr>Dementia:- Can we reduce the risk  ? </vt:lpstr>
      <vt:lpstr>Over to you-  questions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 getting assessments,  diagnosis and accessing services and support .</dc:title>
  <dc:creator>JOHNSTON, SHARON (BARNET, ENFIELD AND HARINGEY MENTAL HEALTH NHS TRUST)</dc:creator>
  <cp:lastModifiedBy>JOHNSTON, SHARON (BARNET, ENFIELD AND HARINGEY MENTAL HEALTH NHS TRUST)</cp:lastModifiedBy>
  <cp:revision>770</cp:revision>
  <cp:lastPrinted>2022-05-25T10:12:35Z</cp:lastPrinted>
  <dcterms:created xsi:type="dcterms:W3CDTF">2022-05-17T14:19:35Z</dcterms:created>
  <dcterms:modified xsi:type="dcterms:W3CDTF">2022-06-07T09:29:46Z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